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28" r:id="rId2"/>
    <p:sldMasterId id="2147483749" r:id="rId3"/>
    <p:sldMasterId id="2147483752" r:id="rId4"/>
    <p:sldMasterId id="2147483774" r:id="rId5"/>
  </p:sldMasterIdLst>
  <p:notesMasterIdLst>
    <p:notesMasterId r:id="rId28"/>
  </p:notesMasterIdLst>
  <p:sldIdLst>
    <p:sldId id="439" r:id="rId6"/>
    <p:sldId id="486" r:id="rId7"/>
    <p:sldId id="431" r:id="rId8"/>
    <p:sldId id="432" r:id="rId9"/>
    <p:sldId id="433" r:id="rId10"/>
    <p:sldId id="434" r:id="rId11"/>
    <p:sldId id="463" r:id="rId12"/>
    <p:sldId id="373" r:id="rId13"/>
    <p:sldId id="484" r:id="rId14"/>
    <p:sldId id="437" r:id="rId15"/>
    <p:sldId id="485" r:id="rId16"/>
    <p:sldId id="465" r:id="rId17"/>
    <p:sldId id="466" r:id="rId18"/>
    <p:sldId id="467" r:id="rId19"/>
    <p:sldId id="468" r:id="rId20"/>
    <p:sldId id="422" r:id="rId21"/>
    <p:sldId id="470" r:id="rId22"/>
    <p:sldId id="471" r:id="rId23"/>
    <p:sldId id="472" r:id="rId24"/>
    <p:sldId id="473" r:id="rId25"/>
    <p:sldId id="392" r:id="rId26"/>
    <p:sldId id="475" r:id="rId2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2F20FF-395B-FA2E-5316-C6DD6BC022E6}" name="Patricia Hall" initials="PH" userId="uDDgBTA0DKAU6K1zgqeDoV2H0r1EfR0vfVTd51M4p5c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0E06E-30AC-4BB0-B604-F8C223302FA4}" v="41" dt="2022-02-09T20:59:20.918"/>
    <p1510:client id="{C380F1C9-D667-400D-8E28-C9A0345F75A7}" v="180" dt="2022-02-09T22:06:27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372" autoAdjust="0"/>
  </p:normalViewPr>
  <p:slideViewPr>
    <p:cSldViewPr>
      <p:cViewPr varScale="1">
        <p:scale>
          <a:sx n="66" d="100"/>
          <a:sy n="66" d="100"/>
        </p:scale>
        <p:origin x="1232" y="4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Hall" userId="uDDgBTA0DKAU6K1zgqeDoV2H0r1EfR0vfVTd51M4p5c=" providerId="None" clId="Web-{0BA0E06E-30AC-4BB0-B604-F8C223302FA4}"/>
    <pc:docChg chg="delSld modSld">
      <pc:chgData name="Patricia Hall" userId="uDDgBTA0DKAU6K1zgqeDoV2H0r1EfR0vfVTd51M4p5c=" providerId="None" clId="Web-{0BA0E06E-30AC-4BB0-B604-F8C223302FA4}" dt="2022-02-09T20:59:20.918" v="37"/>
      <pc:docMkLst>
        <pc:docMk/>
      </pc:docMkLst>
      <pc:sldChg chg="del">
        <pc:chgData name="Patricia Hall" userId="uDDgBTA0DKAU6K1zgqeDoV2H0r1EfR0vfVTd51M4p5c=" providerId="None" clId="Web-{0BA0E06E-30AC-4BB0-B604-F8C223302FA4}" dt="2022-02-09T20:59:20.918" v="37"/>
        <pc:sldMkLst>
          <pc:docMk/>
          <pc:sldMk cId="2703541996" sldId="436"/>
        </pc:sldMkLst>
      </pc:sldChg>
      <pc:sldChg chg="addSp delSp modSp">
        <pc:chgData name="Patricia Hall" userId="uDDgBTA0DKAU6K1zgqeDoV2H0r1EfR0vfVTd51M4p5c=" providerId="None" clId="Web-{0BA0E06E-30AC-4BB0-B604-F8C223302FA4}" dt="2022-02-09T20:59:19.043" v="36" actId="1076"/>
        <pc:sldMkLst>
          <pc:docMk/>
          <pc:sldMk cId="1230333953" sldId="474"/>
        </pc:sldMkLst>
        <pc:spChg chg="mod">
          <ac:chgData name="Patricia Hall" userId="uDDgBTA0DKAU6K1zgqeDoV2H0r1EfR0vfVTd51M4p5c=" providerId="None" clId="Web-{0BA0E06E-30AC-4BB0-B604-F8C223302FA4}" dt="2022-02-09T20:58:47.058" v="28" actId="20577"/>
          <ac:spMkLst>
            <pc:docMk/>
            <pc:sldMk cId="1230333953" sldId="474"/>
            <ac:spMk id="5" creationId="{C5D70FD6-AD0F-432F-AD23-D43178ADFA62}"/>
          </ac:spMkLst>
        </pc:spChg>
        <pc:spChg chg="add del mod">
          <ac:chgData name="Patricia Hall" userId="uDDgBTA0DKAU6K1zgqeDoV2H0r1EfR0vfVTd51M4p5c=" providerId="None" clId="Web-{0BA0E06E-30AC-4BB0-B604-F8C223302FA4}" dt="2022-02-09T20:59:13.746" v="34" actId="1076"/>
          <ac:spMkLst>
            <pc:docMk/>
            <pc:sldMk cId="1230333953" sldId="474"/>
            <ac:spMk id="10" creationId="{FA47A70F-FAE6-40A9-AA84-DD5D3980CE70}"/>
          </ac:spMkLst>
        </pc:spChg>
        <pc:spChg chg="add del mod">
          <ac:chgData name="Patricia Hall" userId="uDDgBTA0DKAU6K1zgqeDoV2H0r1EfR0vfVTd51M4p5c=" providerId="None" clId="Web-{0BA0E06E-30AC-4BB0-B604-F8C223302FA4}" dt="2022-02-09T20:59:19.043" v="36" actId="1076"/>
          <ac:spMkLst>
            <pc:docMk/>
            <pc:sldMk cId="1230333953" sldId="474"/>
            <ac:spMk id="12" creationId="{84B641FC-674F-4B53-B587-A4928ECD86E4}"/>
          </ac:spMkLst>
        </pc:spChg>
      </pc:sldChg>
      <pc:sldChg chg="modSp">
        <pc:chgData name="Patricia Hall" userId="uDDgBTA0DKAU6K1zgqeDoV2H0r1EfR0vfVTd51M4p5c=" providerId="None" clId="Web-{0BA0E06E-30AC-4BB0-B604-F8C223302FA4}" dt="2022-02-09T20:57:37.338" v="2" actId="20577"/>
        <pc:sldMkLst>
          <pc:docMk/>
          <pc:sldMk cId="555996786" sldId="483"/>
        </pc:sldMkLst>
        <pc:spChg chg="mod">
          <ac:chgData name="Patricia Hall" userId="uDDgBTA0DKAU6K1zgqeDoV2H0r1EfR0vfVTd51M4p5c=" providerId="None" clId="Web-{0BA0E06E-30AC-4BB0-B604-F8C223302FA4}" dt="2022-02-09T20:57:37.338" v="2" actId="20577"/>
          <ac:spMkLst>
            <pc:docMk/>
            <pc:sldMk cId="555996786" sldId="483"/>
            <ac:spMk id="9" creationId="{2CA93099-E4C6-4D26-8BC5-565ECAA17884}"/>
          </ac:spMkLst>
        </pc:spChg>
      </pc:sldChg>
    </pc:docChg>
  </pc:docChgLst>
  <pc:docChgLst>
    <pc:chgData name="Patricia Hall" userId="uDDgBTA0DKAU6K1zgqeDoV2H0r1EfR0vfVTd51M4p5c=" providerId="None" clId="Web-{C380F1C9-D667-400D-8E28-C9A0345F75A7}"/>
    <pc:docChg chg="mod modSld">
      <pc:chgData name="Patricia Hall" userId="uDDgBTA0DKAU6K1zgqeDoV2H0r1EfR0vfVTd51M4p5c=" providerId="None" clId="Web-{C380F1C9-D667-400D-8E28-C9A0345F75A7}" dt="2022-02-09T22:06:27.751" v="164" actId="20577"/>
      <pc:docMkLst>
        <pc:docMk/>
      </pc:docMkLst>
      <pc:sldChg chg="delSp">
        <pc:chgData name="Patricia Hall" userId="uDDgBTA0DKAU6K1zgqeDoV2H0r1EfR0vfVTd51M4p5c=" providerId="None" clId="Web-{C380F1C9-D667-400D-8E28-C9A0345F75A7}" dt="2022-02-09T21:54:19.188" v="3"/>
        <pc:sldMkLst>
          <pc:docMk/>
          <pc:sldMk cId="1917111830" sldId="373"/>
        </pc:sldMkLst>
        <pc:spChg chg="del">
          <ac:chgData name="Patricia Hall" userId="uDDgBTA0DKAU6K1zgqeDoV2H0r1EfR0vfVTd51M4p5c=" providerId="None" clId="Web-{C380F1C9-D667-400D-8E28-C9A0345F75A7}" dt="2022-02-09T21:54:17.766" v="2"/>
          <ac:spMkLst>
            <pc:docMk/>
            <pc:sldMk cId="1917111830" sldId="373"/>
            <ac:spMk id="40" creationId="{202E66FB-B652-42A4-8739-E1BB3D7B72CA}"/>
          </ac:spMkLst>
        </pc:spChg>
        <pc:picChg chg="del">
          <ac:chgData name="Patricia Hall" userId="uDDgBTA0DKAU6K1zgqeDoV2H0r1EfR0vfVTd51M4p5c=" providerId="None" clId="Web-{C380F1C9-D667-400D-8E28-C9A0345F75A7}" dt="2022-02-09T21:54:19.188" v="3"/>
          <ac:picMkLst>
            <pc:docMk/>
            <pc:sldMk cId="1917111830" sldId="373"/>
            <ac:picMk id="37" creationId="{81822F02-1A3E-46EA-9C0C-59BD9FB59B0A}"/>
          </ac:picMkLst>
        </pc:picChg>
      </pc:sldChg>
      <pc:sldChg chg="delSp modSp addCm">
        <pc:chgData name="Patricia Hall" userId="uDDgBTA0DKAU6K1zgqeDoV2H0r1EfR0vfVTd51M4p5c=" providerId="None" clId="Web-{C380F1C9-D667-400D-8E28-C9A0345F75A7}" dt="2022-02-09T22:00:48.650" v="81"/>
        <pc:sldMkLst>
          <pc:docMk/>
          <pc:sldMk cId="277373466" sldId="437"/>
        </pc:sldMkLst>
        <pc:spChg chg="mod">
          <ac:chgData name="Patricia Hall" userId="uDDgBTA0DKAU6K1zgqeDoV2H0r1EfR0vfVTd51M4p5c=" providerId="None" clId="Web-{C380F1C9-D667-400D-8E28-C9A0345F75A7}" dt="2022-02-09T22:00:23.102" v="80" actId="1076"/>
          <ac:spMkLst>
            <pc:docMk/>
            <pc:sldMk cId="277373466" sldId="437"/>
            <ac:spMk id="3" creationId="{A44DD34C-D061-4E57-86F3-0FD5ABBFE97C}"/>
          </ac:spMkLst>
        </pc:spChg>
        <pc:spChg chg="del mod topLvl">
          <ac:chgData name="Patricia Hall" userId="uDDgBTA0DKAU6K1zgqeDoV2H0r1EfR0vfVTd51M4p5c=" providerId="None" clId="Web-{C380F1C9-D667-400D-8E28-C9A0345F75A7}" dt="2022-02-09T21:58:24.084" v="27"/>
          <ac:spMkLst>
            <pc:docMk/>
            <pc:sldMk cId="277373466" sldId="437"/>
            <ac:spMk id="5" creationId="{20137230-DD2F-4DCE-8125-7E3F2D31B197}"/>
          </ac:spMkLst>
        </pc:spChg>
        <pc:spChg chg="del mod">
          <ac:chgData name="Patricia Hall" userId="uDDgBTA0DKAU6K1zgqeDoV2H0r1EfR0vfVTd51M4p5c=" providerId="None" clId="Web-{C380F1C9-D667-400D-8E28-C9A0345F75A7}" dt="2022-02-09T21:57:51.771" v="21"/>
          <ac:spMkLst>
            <pc:docMk/>
            <pc:sldMk cId="277373466" sldId="437"/>
            <ac:spMk id="6" creationId="{45FB2ABC-5E67-4DF6-A63A-82C271AD877E}"/>
          </ac:spMkLst>
        </pc:spChg>
        <pc:spChg chg="del">
          <ac:chgData name="Patricia Hall" userId="uDDgBTA0DKAU6K1zgqeDoV2H0r1EfR0vfVTd51M4p5c=" providerId="None" clId="Web-{C380F1C9-D667-400D-8E28-C9A0345F75A7}" dt="2022-02-09T21:57:53.693" v="22"/>
          <ac:spMkLst>
            <pc:docMk/>
            <pc:sldMk cId="277373466" sldId="437"/>
            <ac:spMk id="7" creationId="{F41DB538-FC7C-4AAD-88BC-D6834DF8BF11}"/>
          </ac:spMkLst>
        </pc:spChg>
        <pc:spChg chg="del mod">
          <ac:chgData name="Patricia Hall" userId="uDDgBTA0DKAU6K1zgqeDoV2H0r1EfR0vfVTd51M4p5c=" providerId="None" clId="Web-{C380F1C9-D667-400D-8E28-C9A0345F75A7}" dt="2022-02-09T21:59:27.710" v="62"/>
          <ac:spMkLst>
            <pc:docMk/>
            <pc:sldMk cId="277373466" sldId="437"/>
            <ac:spMk id="9" creationId="{79BBF113-0665-4261-B03C-6DB395CA19E0}"/>
          </ac:spMkLst>
        </pc:spChg>
        <pc:spChg chg="del mod">
          <ac:chgData name="Patricia Hall" userId="uDDgBTA0DKAU6K1zgqeDoV2H0r1EfR0vfVTd51M4p5c=" providerId="None" clId="Web-{C380F1C9-D667-400D-8E28-C9A0345F75A7}" dt="2022-02-09T21:57:55.021" v="23"/>
          <ac:spMkLst>
            <pc:docMk/>
            <pc:sldMk cId="277373466" sldId="437"/>
            <ac:spMk id="10" creationId="{E1B5083F-0B49-4E77-AC98-C97265AA6C5E}"/>
          </ac:spMkLst>
        </pc:spChg>
        <pc:spChg chg="del">
          <ac:chgData name="Patricia Hall" userId="uDDgBTA0DKAU6K1zgqeDoV2H0r1EfR0vfVTd51M4p5c=" providerId="None" clId="Web-{C380F1C9-D667-400D-8E28-C9A0345F75A7}" dt="2022-02-09T21:55:53.628" v="11"/>
          <ac:spMkLst>
            <pc:docMk/>
            <pc:sldMk cId="277373466" sldId="437"/>
            <ac:spMk id="11" creationId="{D7674CB3-0802-4D71-B656-772FA04BB6DC}"/>
          </ac:spMkLst>
        </pc:spChg>
        <pc:spChg chg="mod">
          <ac:chgData name="Patricia Hall" userId="uDDgBTA0DKAU6K1zgqeDoV2H0r1EfR0vfVTd51M4p5c=" providerId="None" clId="Web-{C380F1C9-D667-400D-8E28-C9A0345F75A7}" dt="2022-02-09T21:56:03.893" v="13" actId="1076"/>
          <ac:spMkLst>
            <pc:docMk/>
            <pc:sldMk cId="277373466" sldId="437"/>
            <ac:spMk id="14" creationId="{525765D6-3B10-46EC-9D6E-67B6E02C2EEF}"/>
          </ac:spMkLst>
        </pc:spChg>
        <pc:grpChg chg="del mod">
          <ac:chgData name="Patricia Hall" userId="uDDgBTA0DKAU6K1zgqeDoV2H0r1EfR0vfVTd51M4p5c=" providerId="None" clId="Web-{C380F1C9-D667-400D-8E28-C9A0345F75A7}" dt="2022-02-09T21:58:24.084" v="27"/>
          <ac:grpSpMkLst>
            <pc:docMk/>
            <pc:sldMk cId="277373466" sldId="437"/>
            <ac:grpSpMk id="2" creationId="{9CAB3A4B-B2D7-4204-AC80-0192F2AC1B4C}"/>
          </ac:grpSpMkLst>
        </pc:grpChg>
        <pc:graphicFrameChg chg="mod topLvl modGraphic">
          <ac:chgData name="Patricia Hall" userId="uDDgBTA0DKAU6K1zgqeDoV2H0r1EfR0vfVTd51M4p5c=" providerId="None" clId="Web-{C380F1C9-D667-400D-8E28-C9A0345F75A7}" dt="2022-02-09T22:00:15.102" v="79" actId="14100"/>
          <ac:graphicFrameMkLst>
            <pc:docMk/>
            <pc:sldMk cId="277373466" sldId="437"/>
            <ac:graphicFrameMk id="8" creationId="{D63E8BF5-F155-4EE3-9728-B57849C2996F}"/>
          </ac:graphicFrameMkLst>
        </pc:graphicFrameChg>
        <pc:picChg chg="mod">
          <ac:chgData name="Patricia Hall" userId="uDDgBTA0DKAU6K1zgqeDoV2H0r1EfR0vfVTd51M4p5c=" providerId="None" clId="Web-{C380F1C9-D667-400D-8E28-C9A0345F75A7}" dt="2022-02-09T21:56:03.862" v="12" actId="1076"/>
          <ac:picMkLst>
            <pc:docMk/>
            <pc:sldMk cId="277373466" sldId="437"/>
            <ac:picMk id="13" creationId="{FCE58E23-ADBB-4A93-815B-902B10936BF6}"/>
          </ac:picMkLst>
        </pc:picChg>
      </pc:sldChg>
      <pc:sldChg chg="addCm">
        <pc:chgData name="Patricia Hall" userId="uDDgBTA0DKAU6K1zgqeDoV2H0r1EfR0vfVTd51M4p5c=" providerId="None" clId="Web-{C380F1C9-D667-400D-8E28-C9A0345F75A7}" dt="2022-02-09T21:54:04.735" v="1"/>
        <pc:sldMkLst>
          <pc:docMk/>
          <pc:sldMk cId="2785367118" sldId="463"/>
        </pc:sldMkLst>
      </pc:sldChg>
      <pc:sldChg chg="modSp">
        <pc:chgData name="Patricia Hall" userId="uDDgBTA0DKAU6K1zgqeDoV2H0r1EfR0vfVTd51M4p5c=" providerId="None" clId="Web-{C380F1C9-D667-400D-8E28-C9A0345F75A7}" dt="2022-02-09T21:56:40.238" v="20" actId="20577"/>
        <pc:sldMkLst>
          <pc:docMk/>
          <pc:sldMk cId="1189636064" sldId="465"/>
        </pc:sldMkLst>
        <pc:spChg chg="mod">
          <ac:chgData name="Patricia Hall" userId="uDDgBTA0DKAU6K1zgqeDoV2H0r1EfR0vfVTd51M4p5c=" providerId="None" clId="Web-{C380F1C9-D667-400D-8E28-C9A0345F75A7}" dt="2022-02-09T21:56:40.238" v="20" actId="20577"/>
          <ac:spMkLst>
            <pc:docMk/>
            <pc:sldMk cId="1189636064" sldId="465"/>
            <ac:spMk id="5" creationId="{93A0EAD2-947F-4531-8878-CEB077E6CA9B}"/>
          </ac:spMkLst>
        </pc:spChg>
        <pc:spChg chg="mod">
          <ac:chgData name="Patricia Hall" userId="uDDgBTA0DKAU6K1zgqeDoV2H0r1EfR0vfVTd51M4p5c=" providerId="None" clId="Web-{C380F1C9-D667-400D-8E28-C9A0345F75A7}" dt="2022-02-09T21:56:26.097" v="17" actId="20577"/>
          <ac:spMkLst>
            <pc:docMk/>
            <pc:sldMk cId="1189636064" sldId="465"/>
            <ac:spMk id="6" creationId="{5A3F974D-958B-4B42-95DC-B1288E4EAA5F}"/>
          </ac:spMkLst>
        </pc:spChg>
      </pc:sldChg>
      <pc:sldChg chg="modSp">
        <pc:chgData name="Patricia Hall" userId="uDDgBTA0DKAU6K1zgqeDoV2H0r1EfR0vfVTd51M4p5c=" providerId="None" clId="Web-{C380F1C9-D667-400D-8E28-C9A0345F75A7}" dt="2022-02-09T22:01:49.588" v="88" actId="14100"/>
        <pc:sldMkLst>
          <pc:docMk/>
          <pc:sldMk cId="468474914" sldId="466"/>
        </pc:sldMkLst>
        <pc:spChg chg="mod">
          <ac:chgData name="Patricia Hall" userId="uDDgBTA0DKAU6K1zgqeDoV2H0r1EfR0vfVTd51M4p5c=" providerId="None" clId="Web-{C380F1C9-D667-400D-8E28-C9A0345F75A7}" dt="2022-02-09T22:01:23.697" v="87" actId="20577"/>
          <ac:spMkLst>
            <pc:docMk/>
            <pc:sldMk cId="468474914" sldId="466"/>
            <ac:spMk id="5" creationId="{CB32131F-686F-4C21-BDDD-C427FA7FAAEA}"/>
          </ac:spMkLst>
        </pc:spChg>
        <pc:spChg chg="mod">
          <ac:chgData name="Patricia Hall" userId="uDDgBTA0DKAU6K1zgqeDoV2H0r1EfR0vfVTd51M4p5c=" providerId="None" clId="Web-{C380F1C9-D667-400D-8E28-C9A0345F75A7}" dt="2022-02-09T22:01:49.588" v="88" actId="14100"/>
          <ac:spMkLst>
            <pc:docMk/>
            <pc:sldMk cId="468474914" sldId="466"/>
            <ac:spMk id="6" creationId="{E4C7BAC5-32F9-4DF7-9C66-A6AF37FDF213}"/>
          </ac:spMkLst>
        </pc:spChg>
        <pc:spChg chg="mod">
          <ac:chgData name="Patricia Hall" userId="uDDgBTA0DKAU6K1zgqeDoV2H0r1EfR0vfVTd51M4p5c=" providerId="None" clId="Web-{C380F1C9-D667-400D-8E28-C9A0345F75A7}" dt="2022-02-09T22:01:16.572" v="83" actId="1076"/>
          <ac:spMkLst>
            <pc:docMk/>
            <pc:sldMk cId="468474914" sldId="466"/>
            <ac:spMk id="8" creationId="{F5B70963-CB77-4246-93EF-396B7C382CBC}"/>
          </ac:spMkLst>
        </pc:spChg>
      </pc:sldChg>
      <pc:sldChg chg="modSp">
        <pc:chgData name="Patricia Hall" userId="uDDgBTA0DKAU6K1zgqeDoV2H0r1EfR0vfVTd51M4p5c=" providerId="None" clId="Web-{C380F1C9-D667-400D-8E28-C9A0345F75A7}" dt="2022-02-09T22:02:11.636" v="105" actId="14100"/>
        <pc:sldMkLst>
          <pc:docMk/>
          <pc:sldMk cId="830458440" sldId="467"/>
        </pc:sldMkLst>
        <pc:spChg chg="mod">
          <ac:chgData name="Patricia Hall" userId="uDDgBTA0DKAU6K1zgqeDoV2H0r1EfR0vfVTd51M4p5c=" providerId="None" clId="Web-{C380F1C9-D667-400D-8E28-C9A0345F75A7}" dt="2022-02-09T22:02:11.636" v="105" actId="14100"/>
          <ac:spMkLst>
            <pc:docMk/>
            <pc:sldMk cId="830458440" sldId="467"/>
            <ac:spMk id="6" creationId="{5DE2CB83-A410-4283-82EC-3D336E644A83}"/>
          </ac:spMkLst>
        </pc:spChg>
      </pc:sldChg>
      <pc:sldChg chg="modSp">
        <pc:chgData name="Patricia Hall" userId="uDDgBTA0DKAU6K1zgqeDoV2H0r1EfR0vfVTd51M4p5c=" providerId="None" clId="Web-{C380F1C9-D667-400D-8E28-C9A0345F75A7}" dt="2022-02-09T22:03:25.184" v="137" actId="14100"/>
        <pc:sldMkLst>
          <pc:docMk/>
          <pc:sldMk cId="640927852" sldId="468"/>
        </pc:sldMkLst>
        <pc:spChg chg="mod">
          <ac:chgData name="Patricia Hall" userId="uDDgBTA0DKAU6K1zgqeDoV2H0r1EfR0vfVTd51M4p5c=" providerId="None" clId="Web-{C380F1C9-D667-400D-8E28-C9A0345F75A7}" dt="2022-02-09T22:03:25.184" v="137" actId="14100"/>
          <ac:spMkLst>
            <pc:docMk/>
            <pc:sldMk cId="640927852" sldId="468"/>
            <ac:spMk id="5" creationId="{5561EC3F-E226-4A34-B305-E748CFFD78F7}"/>
          </ac:spMkLst>
        </pc:spChg>
      </pc:sldChg>
      <pc:sldChg chg="addCm">
        <pc:chgData name="Patricia Hall" userId="uDDgBTA0DKAU6K1zgqeDoV2H0r1EfR0vfVTd51M4p5c=" providerId="None" clId="Web-{C380F1C9-D667-400D-8E28-C9A0345F75A7}" dt="2022-02-09T22:04:22.826" v="138"/>
        <pc:sldMkLst>
          <pc:docMk/>
          <pc:sldMk cId="1175817425" sldId="472"/>
        </pc:sldMkLst>
      </pc:sldChg>
      <pc:sldChg chg="modSp">
        <pc:chgData name="Patricia Hall" userId="uDDgBTA0DKAU6K1zgqeDoV2H0r1EfR0vfVTd51M4p5c=" providerId="None" clId="Web-{C380F1C9-D667-400D-8E28-C9A0345F75A7}" dt="2022-02-09T22:06:27.751" v="164" actId="20577"/>
        <pc:sldMkLst>
          <pc:docMk/>
          <pc:sldMk cId="922808316" sldId="473"/>
        </pc:sldMkLst>
        <pc:spChg chg="mod">
          <ac:chgData name="Patricia Hall" userId="uDDgBTA0DKAU6K1zgqeDoV2H0r1EfR0vfVTd51M4p5c=" providerId="None" clId="Web-{C380F1C9-D667-400D-8E28-C9A0345F75A7}" dt="2022-02-09T22:06:27.751" v="164" actId="20577"/>
          <ac:spMkLst>
            <pc:docMk/>
            <pc:sldMk cId="922808316" sldId="473"/>
            <ac:spMk id="5" creationId="{19200070-6FA2-4EF3-BD9A-4D1E7CFFE346}"/>
          </ac:spMkLst>
        </pc:spChg>
      </pc:sldChg>
      <pc:sldChg chg="modSp">
        <pc:chgData name="Patricia Hall" userId="uDDgBTA0DKAU6K1zgqeDoV2H0r1EfR0vfVTd51M4p5c=" providerId="None" clId="Web-{C380F1C9-D667-400D-8E28-C9A0345F75A7}" dt="2022-02-09T21:54:25.704" v="4" actId="1076"/>
        <pc:sldMkLst>
          <pc:docMk/>
          <pc:sldMk cId="1532029244" sldId="484"/>
        </pc:sldMkLst>
        <pc:spChg chg="mod">
          <ac:chgData name="Patricia Hall" userId="uDDgBTA0DKAU6K1zgqeDoV2H0r1EfR0vfVTd51M4p5c=" providerId="None" clId="Web-{C380F1C9-D667-400D-8E28-C9A0345F75A7}" dt="2022-02-09T21:54:25.704" v="4" actId="1076"/>
          <ac:spMkLst>
            <pc:docMk/>
            <pc:sldMk cId="1532029244" sldId="484"/>
            <ac:spMk id="10" creationId="{F9B7EC5B-E81F-42CD-B866-410FF79360F8}"/>
          </ac:spMkLst>
        </pc:spChg>
      </pc:sldChg>
      <pc:sldChg chg="modSp">
        <pc:chgData name="Patricia Hall" userId="uDDgBTA0DKAU6K1zgqeDoV2H0r1EfR0vfVTd51M4p5c=" providerId="None" clId="Web-{C380F1C9-D667-400D-8E28-C9A0345F75A7}" dt="2022-02-09T21:56:18.519" v="15" actId="1076"/>
        <pc:sldMkLst>
          <pc:docMk/>
          <pc:sldMk cId="806220530" sldId="485"/>
        </pc:sldMkLst>
        <pc:spChg chg="mod">
          <ac:chgData name="Patricia Hall" userId="uDDgBTA0DKAU6K1zgqeDoV2H0r1EfR0vfVTd51M4p5c=" providerId="None" clId="Web-{C380F1C9-D667-400D-8E28-C9A0345F75A7}" dt="2022-02-09T21:56:15.737" v="14" actId="1076"/>
          <ac:spMkLst>
            <pc:docMk/>
            <pc:sldMk cId="806220530" sldId="485"/>
            <ac:spMk id="6" creationId="{0438B0DF-4078-4437-BF07-434CCCF8523C}"/>
          </ac:spMkLst>
        </pc:spChg>
        <pc:picChg chg="mod">
          <ac:chgData name="Patricia Hall" userId="uDDgBTA0DKAU6K1zgqeDoV2H0r1EfR0vfVTd51M4p5c=" providerId="None" clId="Web-{C380F1C9-D667-400D-8E28-C9A0345F75A7}" dt="2022-02-09T21:56:18.519" v="15" actId="1076"/>
          <ac:picMkLst>
            <pc:docMk/>
            <pc:sldMk cId="806220530" sldId="485"/>
            <ac:picMk id="5" creationId="{6CAFB387-B703-4B64-8C21-53A8E9B3910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FEB25-A3F8-417D-9B1A-CCAB3E67DB83}" type="doc">
      <dgm:prSet loTypeId="urn:microsoft.com/office/officeart/2005/8/layout/process1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1F220F5-5945-4109-9E8B-18CBBD28A073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600" b="1" dirty="0"/>
            <a:t>Plan</a:t>
          </a:r>
          <a:endParaRPr lang="en-US" sz="1600" dirty="0"/>
        </a:p>
      </dgm:t>
    </dgm:pt>
    <dgm:pt modelId="{F8754FCB-3663-452B-835B-4EE9DD681621}" type="parTrans" cxnId="{8EDE1E32-5E28-4AC1-A21E-82EBBCA68E7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6C10518-944C-4327-8274-04BB902FCA72}" type="sibTrans" cxnId="{8EDE1E32-5E28-4AC1-A21E-82EBBCA68E7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69F46EB-D853-4356-A62D-814531D762C6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300"/>
            </a:spcAft>
          </a:pPr>
          <a:r>
            <a:rPr lang="en-US" sz="1600" b="1" dirty="0"/>
            <a:t>Draft Process Map &amp; Table</a:t>
          </a:r>
          <a:endParaRPr lang="en-US" sz="1200" dirty="0">
            <a:solidFill>
              <a:srgbClr val="C00000"/>
            </a:solidFill>
          </a:endParaRPr>
        </a:p>
      </dgm:t>
    </dgm:pt>
    <dgm:pt modelId="{E0405739-46AB-41E5-AFB3-5DAB6F8EE3A6}" type="parTrans" cxnId="{FFC97137-AEC0-465A-B666-45EE883D9A5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711BC7-E9B0-4A6C-AA99-CE5A0C0257E8}" type="sibTrans" cxnId="{FFC97137-AEC0-465A-B666-45EE883D9A5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76CF2BF-C072-488F-A47F-67EE71075DC6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600" b="1" dirty="0"/>
            <a:t>Go &amp; See</a:t>
          </a:r>
          <a:endParaRPr lang="en-US" sz="1600" dirty="0"/>
        </a:p>
      </dgm:t>
    </dgm:pt>
    <dgm:pt modelId="{F854FEB1-1DF8-4A97-8D81-73B8B17E1AD7}" type="parTrans" cxnId="{5651EC1A-5CBE-449D-A4F2-D297712A264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12BFDF6-6210-4334-8442-C2AF5F71EE11}" type="sibTrans" cxnId="{5651EC1A-5CBE-449D-A4F2-D297712A264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8F12532-C220-496D-A1A2-7790DE569A5D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300"/>
            </a:spcAft>
          </a:pPr>
          <a:r>
            <a:rPr lang="en-US" sz="1600" b="1" dirty="0"/>
            <a:t>Update Process Map &amp; Table</a:t>
          </a:r>
          <a:endParaRPr lang="en-US" sz="1200" dirty="0">
            <a:solidFill>
              <a:srgbClr val="C00000"/>
            </a:solidFill>
          </a:endParaRPr>
        </a:p>
      </dgm:t>
    </dgm:pt>
    <dgm:pt modelId="{856DC06A-1EB5-49E9-B1EB-AC6D521793C5}" type="parTrans" cxnId="{15AE1199-2AA0-48D9-AD3D-7F7872B53C7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873910F-7796-4AB3-B009-7007E39B5B9A}" type="sibTrans" cxnId="{15AE1199-2AA0-48D9-AD3D-7F7872B53C7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099BA76-264E-431A-9497-EA02C6BE6154}" type="pres">
      <dgm:prSet presAssocID="{B7EFEB25-A3F8-417D-9B1A-CCAB3E67DB83}" presName="Name0" presStyleCnt="0">
        <dgm:presLayoutVars>
          <dgm:dir/>
          <dgm:resizeHandles val="exact"/>
        </dgm:presLayoutVars>
      </dgm:prSet>
      <dgm:spPr/>
    </dgm:pt>
    <dgm:pt modelId="{7E43D24D-3C26-4311-AF80-5397DF2CB56F}" type="pres">
      <dgm:prSet presAssocID="{71F220F5-5945-4109-9E8B-18CBBD28A073}" presName="node" presStyleLbl="node1" presStyleIdx="0" presStyleCnt="4">
        <dgm:presLayoutVars>
          <dgm:bulletEnabled val="1"/>
        </dgm:presLayoutVars>
      </dgm:prSet>
      <dgm:spPr/>
    </dgm:pt>
    <dgm:pt modelId="{35CD060F-8C43-4346-A8CE-A617027E8DF4}" type="pres">
      <dgm:prSet presAssocID="{06C10518-944C-4327-8274-04BB902FCA72}" presName="sibTrans" presStyleLbl="sibTrans2D1" presStyleIdx="0" presStyleCnt="3"/>
      <dgm:spPr/>
    </dgm:pt>
    <dgm:pt modelId="{673FB526-2971-467E-8EEC-AD44EB0014C5}" type="pres">
      <dgm:prSet presAssocID="{06C10518-944C-4327-8274-04BB902FCA72}" presName="connectorText" presStyleLbl="sibTrans2D1" presStyleIdx="0" presStyleCnt="3"/>
      <dgm:spPr/>
    </dgm:pt>
    <dgm:pt modelId="{8310BA63-990A-457E-AC58-209DC4036C84}" type="pres">
      <dgm:prSet presAssocID="{D69F46EB-D853-4356-A62D-814531D762C6}" presName="node" presStyleLbl="node1" presStyleIdx="1" presStyleCnt="4">
        <dgm:presLayoutVars>
          <dgm:bulletEnabled val="1"/>
        </dgm:presLayoutVars>
      </dgm:prSet>
      <dgm:spPr/>
    </dgm:pt>
    <dgm:pt modelId="{71F01C10-9F99-4755-B4AE-C1172D8A7AFF}" type="pres">
      <dgm:prSet presAssocID="{8A711BC7-E9B0-4A6C-AA99-CE5A0C0257E8}" presName="sibTrans" presStyleLbl="sibTrans2D1" presStyleIdx="1" presStyleCnt="3"/>
      <dgm:spPr/>
    </dgm:pt>
    <dgm:pt modelId="{C2B3DCCE-3E76-4A80-9990-CDFBE67CE82A}" type="pres">
      <dgm:prSet presAssocID="{8A711BC7-E9B0-4A6C-AA99-CE5A0C0257E8}" presName="connectorText" presStyleLbl="sibTrans2D1" presStyleIdx="1" presStyleCnt="3"/>
      <dgm:spPr/>
    </dgm:pt>
    <dgm:pt modelId="{8460312F-260C-40BF-88C0-59F6F45C6C65}" type="pres">
      <dgm:prSet presAssocID="{776CF2BF-C072-488F-A47F-67EE71075DC6}" presName="node" presStyleLbl="node1" presStyleIdx="2" presStyleCnt="4">
        <dgm:presLayoutVars>
          <dgm:bulletEnabled val="1"/>
        </dgm:presLayoutVars>
      </dgm:prSet>
      <dgm:spPr/>
    </dgm:pt>
    <dgm:pt modelId="{970A81D0-B197-4D3E-B3B7-8A49FE47D902}" type="pres">
      <dgm:prSet presAssocID="{A12BFDF6-6210-4334-8442-C2AF5F71EE11}" presName="sibTrans" presStyleLbl="sibTrans2D1" presStyleIdx="2" presStyleCnt="3"/>
      <dgm:spPr/>
    </dgm:pt>
    <dgm:pt modelId="{5385C74D-2100-446C-9623-D5C754443BAD}" type="pres">
      <dgm:prSet presAssocID="{A12BFDF6-6210-4334-8442-C2AF5F71EE11}" presName="connectorText" presStyleLbl="sibTrans2D1" presStyleIdx="2" presStyleCnt="3"/>
      <dgm:spPr/>
    </dgm:pt>
    <dgm:pt modelId="{A445E6D5-A764-4D3A-B4CA-C68A604E27B0}" type="pres">
      <dgm:prSet presAssocID="{68F12532-C220-496D-A1A2-7790DE569A5D}" presName="node" presStyleLbl="node1" presStyleIdx="3" presStyleCnt="4">
        <dgm:presLayoutVars>
          <dgm:bulletEnabled val="1"/>
        </dgm:presLayoutVars>
      </dgm:prSet>
      <dgm:spPr/>
    </dgm:pt>
  </dgm:ptLst>
  <dgm:cxnLst>
    <dgm:cxn modelId="{5651EC1A-5CBE-449D-A4F2-D297712A2642}" srcId="{B7EFEB25-A3F8-417D-9B1A-CCAB3E67DB83}" destId="{776CF2BF-C072-488F-A47F-67EE71075DC6}" srcOrd="2" destOrd="0" parTransId="{F854FEB1-1DF8-4A97-8D81-73B8B17E1AD7}" sibTransId="{A12BFDF6-6210-4334-8442-C2AF5F71EE11}"/>
    <dgm:cxn modelId="{8EDE1E32-5E28-4AC1-A21E-82EBBCA68E77}" srcId="{B7EFEB25-A3F8-417D-9B1A-CCAB3E67DB83}" destId="{71F220F5-5945-4109-9E8B-18CBBD28A073}" srcOrd="0" destOrd="0" parTransId="{F8754FCB-3663-452B-835B-4EE9DD681621}" sibTransId="{06C10518-944C-4327-8274-04BB902FCA72}"/>
    <dgm:cxn modelId="{FFC97137-AEC0-465A-B666-45EE883D9A50}" srcId="{B7EFEB25-A3F8-417D-9B1A-CCAB3E67DB83}" destId="{D69F46EB-D853-4356-A62D-814531D762C6}" srcOrd="1" destOrd="0" parTransId="{E0405739-46AB-41E5-AFB3-5DAB6F8EE3A6}" sibTransId="{8A711BC7-E9B0-4A6C-AA99-CE5A0C0257E8}"/>
    <dgm:cxn modelId="{1C01A549-82F5-46BD-BB81-58FC5A6FE6D2}" type="presOf" srcId="{68F12532-C220-496D-A1A2-7790DE569A5D}" destId="{A445E6D5-A764-4D3A-B4CA-C68A604E27B0}" srcOrd="0" destOrd="0" presId="urn:microsoft.com/office/officeart/2005/8/layout/process1"/>
    <dgm:cxn modelId="{B45C7F57-A0BE-408B-BE62-0CBB1C120348}" type="presOf" srcId="{8A711BC7-E9B0-4A6C-AA99-CE5A0C0257E8}" destId="{C2B3DCCE-3E76-4A80-9990-CDFBE67CE82A}" srcOrd="1" destOrd="0" presId="urn:microsoft.com/office/officeart/2005/8/layout/process1"/>
    <dgm:cxn modelId="{41DE3778-4739-49E1-AEFC-C4A39F3C7D04}" type="presOf" srcId="{8A711BC7-E9B0-4A6C-AA99-CE5A0C0257E8}" destId="{71F01C10-9F99-4755-B4AE-C1172D8A7AFF}" srcOrd="0" destOrd="0" presId="urn:microsoft.com/office/officeart/2005/8/layout/process1"/>
    <dgm:cxn modelId="{6089B486-85A9-4D79-A3AC-8E90BFF07402}" type="presOf" srcId="{A12BFDF6-6210-4334-8442-C2AF5F71EE11}" destId="{970A81D0-B197-4D3E-B3B7-8A49FE47D902}" srcOrd="0" destOrd="0" presId="urn:microsoft.com/office/officeart/2005/8/layout/process1"/>
    <dgm:cxn modelId="{15AE1199-2AA0-48D9-AD3D-7F7872B53C73}" srcId="{B7EFEB25-A3F8-417D-9B1A-CCAB3E67DB83}" destId="{68F12532-C220-496D-A1A2-7790DE569A5D}" srcOrd="3" destOrd="0" parTransId="{856DC06A-1EB5-49E9-B1EB-AC6D521793C5}" sibTransId="{4873910F-7796-4AB3-B009-7007E39B5B9A}"/>
    <dgm:cxn modelId="{5E37FEAD-8B7F-4887-8D55-07167E03F4E6}" type="presOf" srcId="{D69F46EB-D853-4356-A62D-814531D762C6}" destId="{8310BA63-990A-457E-AC58-209DC4036C84}" srcOrd="0" destOrd="0" presId="urn:microsoft.com/office/officeart/2005/8/layout/process1"/>
    <dgm:cxn modelId="{328F7EB4-BBF8-4CF0-B870-69AF502C753D}" type="presOf" srcId="{776CF2BF-C072-488F-A47F-67EE71075DC6}" destId="{8460312F-260C-40BF-88C0-59F6F45C6C65}" srcOrd="0" destOrd="0" presId="urn:microsoft.com/office/officeart/2005/8/layout/process1"/>
    <dgm:cxn modelId="{D9941CCB-E2AC-40CD-AACE-1041A9D5CEAD}" type="presOf" srcId="{A12BFDF6-6210-4334-8442-C2AF5F71EE11}" destId="{5385C74D-2100-446C-9623-D5C754443BAD}" srcOrd="1" destOrd="0" presId="urn:microsoft.com/office/officeart/2005/8/layout/process1"/>
    <dgm:cxn modelId="{528287DC-6A01-411A-9BDC-518537890541}" type="presOf" srcId="{06C10518-944C-4327-8274-04BB902FCA72}" destId="{673FB526-2971-467E-8EEC-AD44EB0014C5}" srcOrd="1" destOrd="0" presId="urn:microsoft.com/office/officeart/2005/8/layout/process1"/>
    <dgm:cxn modelId="{859C33E7-5413-4E94-9E04-297E742041E4}" type="presOf" srcId="{B7EFEB25-A3F8-417D-9B1A-CCAB3E67DB83}" destId="{A099BA76-264E-431A-9497-EA02C6BE6154}" srcOrd="0" destOrd="0" presId="urn:microsoft.com/office/officeart/2005/8/layout/process1"/>
    <dgm:cxn modelId="{076C85EC-8D98-4A0B-B489-93E0CF580400}" type="presOf" srcId="{06C10518-944C-4327-8274-04BB902FCA72}" destId="{35CD060F-8C43-4346-A8CE-A617027E8DF4}" srcOrd="0" destOrd="0" presId="urn:microsoft.com/office/officeart/2005/8/layout/process1"/>
    <dgm:cxn modelId="{96DE61F6-8C3C-49C7-AA70-6A392DA43A2C}" type="presOf" srcId="{71F220F5-5945-4109-9E8B-18CBBD28A073}" destId="{7E43D24D-3C26-4311-AF80-5397DF2CB56F}" srcOrd="0" destOrd="0" presId="urn:microsoft.com/office/officeart/2005/8/layout/process1"/>
    <dgm:cxn modelId="{C3B20506-5A0B-4FF1-BD3F-84A862029371}" type="presParOf" srcId="{A099BA76-264E-431A-9497-EA02C6BE6154}" destId="{7E43D24D-3C26-4311-AF80-5397DF2CB56F}" srcOrd="0" destOrd="0" presId="urn:microsoft.com/office/officeart/2005/8/layout/process1"/>
    <dgm:cxn modelId="{F40B57BC-75AC-4658-8310-49D9CB6C24DA}" type="presParOf" srcId="{A099BA76-264E-431A-9497-EA02C6BE6154}" destId="{35CD060F-8C43-4346-A8CE-A617027E8DF4}" srcOrd="1" destOrd="0" presId="urn:microsoft.com/office/officeart/2005/8/layout/process1"/>
    <dgm:cxn modelId="{4A68276D-58FC-4C30-9A7B-D6385A5EBC00}" type="presParOf" srcId="{35CD060F-8C43-4346-A8CE-A617027E8DF4}" destId="{673FB526-2971-467E-8EEC-AD44EB0014C5}" srcOrd="0" destOrd="0" presId="urn:microsoft.com/office/officeart/2005/8/layout/process1"/>
    <dgm:cxn modelId="{F0DF7921-8206-4B42-89B7-8DF5EBDD7A3A}" type="presParOf" srcId="{A099BA76-264E-431A-9497-EA02C6BE6154}" destId="{8310BA63-990A-457E-AC58-209DC4036C84}" srcOrd="2" destOrd="0" presId="urn:microsoft.com/office/officeart/2005/8/layout/process1"/>
    <dgm:cxn modelId="{5AF3DAAE-B65F-4AC5-9CC3-53EFBD505093}" type="presParOf" srcId="{A099BA76-264E-431A-9497-EA02C6BE6154}" destId="{71F01C10-9F99-4755-B4AE-C1172D8A7AFF}" srcOrd="3" destOrd="0" presId="urn:microsoft.com/office/officeart/2005/8/layout/process1"/>
    <dgm:cxn modelId="{B911B70F-8380-490F-8A10-099BF876C32C}" type="presParOf" srcId="{71F01C10-9F99-4755-B4AE-C1172D8A7AFF}" destId="{C2B3DCCE-3E76-4A80-9990-CDFBE67CE82A}" srcOrd="0" destOrd="0" presId="urn:microsoft.com/office/officeart/2005/8/layout/process1"/>
    <dgm:cxn modelId="{062B6D99-21BA-48CD-A3BE-6C98ACECBF66}" type="presParOf" srcId="{A099BA76-264E-431A-9497-EA02C6BE6154}" destId="{8460312F-260C-40BF-88C0-59F6F45C6C65}" srcOrd="4" destOrd="0" presId="urn:microsoft.com/office/officeart/2005/8/layout/process1"/>
    <dgm:cxn modelId="{5057E94C-65DE-4812-8741-20FABB1D6CC8}" type="presParOf" srcId="{A099BA76-264E-431A-9497-EA02C6BE6154}" destId="{970A81D0-B197-4D3E-B3B7-8A49FE47D902}" srcOrd="5" destOrd="0" presId="urn:microsoft.com/office/officeart/2005/8/layout/process1"/>
    <dgm:cxn modelId="{C4DC6139-C58C-414C-A33D-325BD6005A6C}" type="presParOf" srcId="{970A81D0-B197-4D3E-B3B7-8A49FE47D902}" destId="{5385C74D-2100-446C-9623-D5C754443BAD}" srcOrd="0" destOrd="0" presId="urn:microsoft.com/office/officeart/2005/8/layout/process1"/>
    <dgm:cxn modelId="{8BE660FF-4C84-43B2-AE5B-7FD73B64A3DB}" type="presParOf" srcId="{A099BA76-264E-431A-9497-EA02C6BE6154}" destId="{A445E6D5-A764-4D3A-B4CA-C68A604E27B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3D24D-3C26-4311-AF80-5397DF2CB56F}">
      <dsp:nvSpPr>
        <dsp:cNvPr id="0" name=""/>
        <dsp:cNvSpPr/>
      </dsp:nvSpPr>
      <dsp:spPr>
        <a:xfrm>
          <a:off x="3705" y="1182279"/>
          <a:ext cx="1620041" cy="972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Plan</a:t>
          </a:r>
          <a:endParaRPr lang="en-US" sz="1600" kern="1200" dirty="0"/>
        </a:p>
      </dsp:txBody>
      <dsp:txXfrm>
        <a:off x="32175" y="1210749"/>
        <a:ext cx="1563101" cy="915084"/>
      </dsp:txXfrm>
    </dsp:sp>
    <dsp:sp modelId="{35CD060F-8C43-4346-A8CE-A617027E8DF4}">
      <dsp:nvSpPr>
        <dsp:cNvPr id="0" name=""/>
        <dsp:cNvSpPr/>
      </dsp:nvSpPr>
      <dsp:spPr>
        <a:xfrm>
          <a:off x="1785750" y="1467406"/>
          <a:ext cx="343448" cy="4017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785750" y="1547760"/>
        <a:ext cx="240414" cy="241062"/>
      </dsp:txXfrm>
    </dsp:sp>
    <dsp:sp modelId="{8310BA63-990A-457E-AC58-209DC4036C84}">
      <dsp:nvSpPr>
        <dsp:cNvPr id="0" name=""/>
        <dsp:cNvSpPr/>
      </dsp:nvSpPr>
      <dsp:spPr>
        <a:xfrm>
          <a:off x="2271763" y="1182279"/>
          <a:ext cx="1620041" cy="972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600" b="1" kern="1200" dirty="0"/>
            <a:t>Draft Process Map &amp; Table</a:t>
          </a:r>
          <a:endParaRPr lang="en-US" sz="1200" kern="1200" dirty="0">
            <a:solidFill>
              <a:srgbClr val="C00000"/>
            </a:solidFill>
          </a:endParaRPr>
        </a:p>
      </dsp:txBody>
      <dsp:txXfrm>
        <a:off x="2300233" y="1210749"/>
        <a:ext cx="1563101" cy="915084"/>
      </dsp:txXfrm>
    </dsp:sp>
    <dsp:sp modelId="{71F01C10-9F99-4755-B4AE-C1172D8A7AFF}">
      <dsp:nvSpPr>
        <dsp:cNvPr id="0" name=""/>
        <dsp:cNvSpPr/>
      </dsp:nvSpPr>
      <dsp:spPr>
        <a:xfrm>
          <a:off x="4053808" y="1467406"/>
          <a:ext cx="343448" cy="4017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053808" y="1547760"/>
        <a:ext cx="240414" cy="241062"/>
      </dsp:txXfrm>
    </dsp:sp>
    <dsp:sp modelId="{8460312F-260C-40BF-88C0-59F6F45C6C65}">
      <dsp:nvSpPr>
        <dsp:cNvPr id="0" name=""/>
        <dsp:cNvSpPr/>
      </dsp:nvSpPr>
      <dsp:spPr>
        <a:xfrm>
          <a:off x="4539821" y="1182279"/>
          <a:ext cx="1620041" cy="972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Go &amp; See</a:t>
          </a:r>
          <a:endParaRPr lang="en-US" sz="1600" kern="1200" dirty="0"/>
        </a:p>
      </dsp:txBody>
      <dsp:txXfrm>
        <a:off x="4568291" y="1210749"/>
        <a:ext cx="1563101" cy="915084"/>
      </dsp:txXfrm>
    </dsp:sp>
    <dsp:sp modelId="{970A81D0-B197-4D3E-B3B7-8A49FE47D902}">
      <dsp:nvSpPr>
        <dsp:cNvPr id="0" name=""/>
        <dsp:cNvSpPr/>
      </dsp:nvSpPr>
      <dsp:spPr>
        <a:xfrm>
          <a:off x="6321866" y="1467406"/>
          <a:ext cx="343448" cy="4017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321866" y="1547760"/>
        <a:ext cx="240414" cy="241062"/>
      </dsp:txXfrm>
    </dsp:sp>
    <dsp:sp modelId="{A445E6D5-A764-4D3A-B4CA-C68A604E27B0}">
      <dsp:nvSpPr>
        <dsp:cNvPr id="0" name=""/>
        <dsp:cNvSpPr/>
      </dsp:nvSpPr>
      <dsp:spPr>
        <a:xfrm>
          <a:off x="6807879" y="1182279"/>
          <a:ext cx="1620041" cy="972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600" b="1" kern="1200" dirty="0"/>
            <a:t>Update Process Map &amp; Table</a:t>
          </a:r>
          <a:endParaRPr lang="en-US" sz="1200" kern="1200" dirty="0">
            <a:solidFill>
              <a:srgbClr val="C00000"/>
            </a:solidFill>
          </a:endParaRPr>
        </a:p>
      </dsp:txBody>
      <dsp:txXfrm>
        <a:off x="6836349" y="1210749"/>
        <a:ext cx="1563101" cy="915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703BA-35EA-5F41-9BC1-076C13C308D7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5BAE0-802C-8442-BE31-0798F193E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7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03695-6C02-41CE-805C-5228AAEB60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2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2863F-2181-40AA-9D10-26C0A01C7A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411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5BAE0-802C-8442-BE31-0798F193E5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38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7E196-A732-594A-9B28-364C50E33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81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94963-D6AA-4AD8-865F-FA70F95C6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E62F76-903F-4D20-A50D-9E92953FB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CC8CD-8525-4428-9AA9-4BEF0DC1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CD538-719D-4A72-BCB7-BC8B3B613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777ED-0145-4322-B2A8-585777EE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7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D463C-B2F3-44FD-9C36-0E0D3415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D5056-C232-428A-A0AD-BDCAD8D4D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AD078-C0E9-43D3-8ABE-27F706BA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B25F9-0321-4F4D-9A10-479B0225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433-5571-4021-8F0E-A7991E2E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4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61E246-9747-4A05-81D6-3FE856A2F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8A99A-D54D-478A-9729-521B4D3C1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75549-93E4-4A24-8E0E-308145FF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AA9B6-FC6C-48A5-B8FA-DD20B358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4240D-5B46-4CC9-9A7B-FDE11870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-8109"/>
            <a:ext cx="9143999" cy="984422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3643"/>
            <a:ext cx="7886700" cy="5609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1950" y="5388427"/>
            <a:ext cx="2057400" cy="234531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388427"/>
            <a:ext cx="3086100" cy="234531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4651" y="5388427"/>
            <a:ext cx="2057400" cy="234531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5638800"/>
            <a:ext cx="9144000" cy="7620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373758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-8109"/>
            <a:ext cx="9143999" cy="984422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3643"/>
            <a:ext cx="7886700" cy="5609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1950" y="5388427"/>
            <a:ext cx="2057400" cy="234531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388427"/>
            <a:ext cx="3086100" cy="234531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4651" y="5388427"/>
            <a:ext cx="2057400" cy="234531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364320" y="1415693"/>
            <a:ext cx="2664631" cy="3571682"/>
          </a:xfrm>
          <a:solidFill>
            <a:schemeClr val="accent4"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8" name="Picture Placeholder 10"/>
          <p:cNvSpPr>
            <a:spLocks noGrp="1" noChangeAspect="1"/>
          </p:cNvSpPr>
          <p:nvPr>
            <p:ph type="pic" sz="quarter" idx="27"/>
          </p:nvPr>
        </p:nvSpPr>
        <p:spPr>
          <a:xfrm>
            <a:off x="6115050" y="1415839"/>
            <a:ext cx="2664631" cy="3571682"/>
          </a:xfrm>
          <a:solidFill>
            <a:srgbClr val="0095CD">
              <a:alpha val="3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1" name="Picture Placeholder 10"/>
          <p:cNvSpPr>
            <a:spLocks noGrp="1" noChangeAspect="1"/>
          </p:cNvSpPr>
          <p:nvPr>
            <p:ph type="pic" sz="quarter" idx="29"/>
          </p:nvPr>
        </p:nvSpPr>
        <p:spPr>
          <a:xfrm>
            <a:off x="3239685" y="1415693"/>
            <a:ext cx="2664631" cy="1631509"/>
          </a:xfrm>
          <a:solidFill>
            <a:schemeClr val="accent3"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9" name="Picture Placeholder 10"/>
          <p:cNvSpPr>
            <a:spLocks noGrp="1" noChangeAspect="1"/>
          </p:cNvSpPr>
          <p:nvPr>
            <p:ph type="pic" sz="quarter" idx="31"/>
          </p:nvPr>
        </p:nvSpPr>
        <p:spPr>
          <a:xfrm>
            <a:off x="3239685" y="3356012"/>
            <a:ext cx="2664631" cy="1631509"/>
          </a:xfrm>
          <a:solidFill>
            <a:schemeClr val="accent5"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0" y="5638800"/>
            <a:ext cx="9144000" cy="76200"/>
            <a:chOff x="0" y="4480421"/>
            <a:chExt cx="12192000" cy="9144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132463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ICQ! 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391" y="2315989"/>
            <a:ext cx="5835207" cy="1224139"/>
          </a:xfrm>
          <a:effectLst/>
        </p:spPr>
        <p:txBody>
          <a:bodyPr anchor="b" anchorCtr="0"/>
          <a:lstStyle>
            <a:lvl1pPr algn="l">
              <a:lnSpc>
                <a:spcPct val="85000"/>
              </a:lnSpc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3" y="3697112"/>
            <a:ext cx="5582353" cy="1062271"/>
          </a:xfrm>
          <a:effectLst/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E5970-1ED3-406A-BEAE-3D23354A7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2" y="235254"/>
            <a:ext cx="3577278" cy="17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57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7" y="1866196"/>
            <a:ext cx="8324851" cy="1135944"/>
          </a:xfrm>
        </p:spPr>
        <p:txBody>
          <a:bodyPr anchor="b" anchorCtr="0"/>
          <a:lstStyle>
            <a:lvl1pPr algn="ctr">
              <a:defRPr sz="36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70931"/>
            <a:ext cx="7772400" cy="964847"/>
          </a:xfrm>
        </p:spPr>
        <p:txBody>
          <a:bodyPr anchor="t" anchorCtr="0"/>
          <a:lstStyle>
            <a:lvl1pPr marL="0" indent="0" algn="ctr">
              <a:buNone/>
              <a:defRPr sz="2600">
                <a:solidFill>
                  <a:schemeClr val="bg1"/>
                </a:solidFill>
                <a:effectLst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261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LICQ! Title and Content - Blac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-255269" y="255275"/>
            <a:ext cx="943681" cy="43313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4223944" y="794947"/>
            <a:ext cx="696119" cy="91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876" y="195471"/>
            <a:ext cx="8125576" cy="667606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2" y="1183570"/>
            <a:ext cx="8067675" cy="3606147"/>
          </a:xfrm>
        </p:spPr>
        <p:txBody>
          <a:bodyPr/>
          <a:lstStyle>
            <a:lvl1pPr marL="227003" indent="-227003">
              <a:buClr>
                <a:schemeClr val="accent1"/>
              </a:buClr>
              <a:buSzPct val="110000"/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44652B4-8530-4F64-B488-56EB6BD6F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42" y="5017603"/>
            <a:ext cx="1491459" cy="7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65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 + bottom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5400000">
            <a:off x="4223944" y="794947"/>
            <a:ext cx="696119" cy="91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914354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  <a:defRPr lang="en-US" sz="24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55269" y="255275"/>
            <a:ext cx="943681" cy="43313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507B23A-A576-4227-87F5-5967891D9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193" y="5020509"/>
            <a:ext cx="1401808" cy="6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00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914354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  <a:defRPr lang="en-US" sz="24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55269" y="255275"/>
            <a:ext cx="943681" cy="43313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97283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20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C42B6-5395-4915-8D07-7624BAC0E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F9A32-FE39-4A7E-BDE7-7AE4443BA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83667-CB6A-41C9-9034-8E02B49B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2B5F8-3B2E-4661-B3C4-2A510318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DA8D0-F72B-40A7-8666-957D7AB7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97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Subcov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2" y="2050747"/>
            <a:ext cx="5637915" cy="73431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41" y="2943449"/>
            <a:ext cx="3543301" cy="32147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8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4" y="4951479"/>
            <a:ext cx="77723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3313969" y="762000"/>
            <a:ext cx="596511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741" y="3969189"/>
            <a:ext cx="4742461" cy="638430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FC96E6F-A0D6-5F47-80BC-E1490312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8261" y="5159750"/>
            <a:ext cx="2057400" cy="304271"/>
          </a:xfrm>
        </p:spPr>
        <p:txBody>
          <a:bodyPr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fld id="{F4567ED0-4C24-4B63-AEB2-6BF991768A3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4CD646B-5836-4379-AD91-0C0CC82A4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52" y="762001"/>
            <a:ext cx="2548579" cy="12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93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2191" y="2463540"/>
            <a:ext cx="7772400" cy="964847"/>
          </a:xfrm>
        </p:spPr>
        <p:txBody>
          <a:bodyPr anchor="ctr" anchorCtr="0"/>
          <a:lstStyle>
            <a:lvl1pPr marL="0" indent="0" algn="ctr">
              <a:buNone/>
              <a:defRPr sz="3600" baseline="0">
                <a:solidFill>
                  <a:schemeClr val="bg1"/>
                </a:solidFill>
                <a:effectLst/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181655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-Bullet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2563"/>
            <a:ext cx="77724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F4567ED0-4C24-4B63-AEB2-6BF991768A3F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6D739B-9A04-403F-898F-691ACE851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04" y="5059503"/>
            <a:ext cx="968179" cy="48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00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Thank You &amp; Contac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4" y="4951479"/>
            <a:ext cx="77723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3313969" y="762000"/>
            <a:ext cx="596511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741" y="3969189"/>
            <a:ext cx="4742461" cy="6384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223FAA-8ECE-074E-9A27-43ABEF2995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2" y="1335097"/>
            <a:ext cx="5637915" cy="732189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75F82-6370-A749-8699-F578D86882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5945" y="3377514"/>
            <a:ext cx="4467321" cy="497903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and Contact Information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6239EAC-FA51-CC44-BCB9-9E4333BE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fld id="{F4567ED0-4C24-4B63-AEB2-6BF991768A3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3853D-F9C7-47D4-8A97-C54227054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40" y="2127985"/>
            <a:ext cx="2319300" cy="115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7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LICQ! White-Jus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Just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2563"/>
            <a:ext cx="7772400" cy="3234533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1pPr>
            <a:lvl2pPr marL="342883" indent="0">
              <a:buFont typeface="Courier New" panose="02070309020205020404" pitchFamily="49" charset="0"/>
              <a:buNone/>
              <a:defRPr sz="1800"/>
            </a:lvl2pPr>
            <a:lvl3pPr marL="942928" indent="-257162">
              <a:buFont typeface="Wingdings" pitchFamily="2" charset="2"/>
              <a:buChar char="§"/>
              <a:defRPr sz="1500"/>
            </a:lvl3pPr>
            <a:lvl4pPr marL="1242951" indent="-214303">
              <a:buFont typeface="Arial" panose="020B0604020202020204" pitchFamily="34" charset="0"/>
              <a:buChar char="•"/>
              <a:defRPr sz="1351"/>
            </a:lvl4pPr>
            <a:lvl5pPr marL="1585835" indent="-214303">
              <a:buFont typeface="Courier New" panose="02070309020205020404" pitchFamily="49" charset="0"/>
              <a:buChar char="o"/>
              <a:defRPr sz="1351"/>
            </a:lvl5pPr>
          </a:lstStyle>
          <a:p>
            <a:pPr lvl="0"/>
            <a:r>
              <a:rPr lang="en-US" dirty="0"/>
              <a:t>Information or a quote can go here in the middle.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560D025-24FF-A246-B49D-F88BAD1C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F4567ED0-4C24-4B63-AEB2-6BF991768A3F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8DF445D-A118-4555-8C9C-6ADB8E7CF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721" y="5054349"/>
            <a:ext cx="956445" cy="47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90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ICQ! White-Bullets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874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15555" y="1452563"/>
            <a:ext cx="3543300" cy="3234533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778255" y="5218907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F4567ED0-4C24-4B63-AEB2-6BF991768A3F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DBB4C8-78A3-476E-8AFA-3C56FFD6A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70" y="5151234"/>
            <a:ext cx="880830" cy="43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79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White-Bullets &amp;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03ED863-68C1-4147-905D-3853161920E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914902" y="1452563"/>
            <a:ext cx="3543300" cy="323453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874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D6D9889-814E-8E49-BB47-5B650AD58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F4567ED0-4C24-4B63-AEB2-6BF991768A3F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61281D-07F8-4B4C-AF54-6DDCEB322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362" y="5079008"/>
            <a:ext cx="890017" cy="4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91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BA5A3A-4691-2C48-8C4C-1050F03685DE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AFB4441-9DFA-5F45-962A-81DB397614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4901" y="778688"/>
            <a:ext cx="35433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Area - Alternate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93C2AF-011C-8044-9429-C33BADE417FE}"/>
              </a:ext>
            </a:extLst>
          </p:cNvPr>
          <p:cNvSpPr/>
          <p:nvPr/>
        </p:nvSpPr>
        <p:spPr>
          <a:xfrm>
            <a:off x="2" y="0"/>
            <a:ext cx="342900" cy="5723963"/>
          </a:xfrm>
          <a:prstGeom prst="rect">
            <a:avLst/>
          </a:prstGeom>
          <a:gradFill>
            <a:gsLst>
              <a:gs pos="20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EC2E8-2543-4649-8D59-623D57F870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1" y="0"/>
            <a:ext cx="3952875" cy="5715000"/>
          </a:xfr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7D05C2A-A64D-3645-BAEB-CFB7B8B8D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4839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D5B6E44-9321-7345-A9CE-4D885F6560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F4567ED0-4C24-4B63-AEB2-6BF991768A3F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236C83-05D4-4D44-A5F1-B24CAA5DE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16" y="5076849"/>
            <a:ext cx="898670" cy="44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84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Step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438DF6-DB6E-9241-ADB6-D020994F8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3431" y="1834081"/>
            <a:ext cx="13716" cy="272635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3313969" y="762000"/>
            <a:ext cx="596511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22C05A-A49F-F549-8EEE-2732FAE79548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F4D8F-53B0-C741-9F8E-A6E705679F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3" y="1584450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2E452A-B5A1-0E48-8D1F-BFCDCFF46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3" y="2354305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0A6E0E-AE92-BE4C-BD96-A472FEDC4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3" y="3194861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1F26DE1-166D-CC4B-89C4-D24593948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035418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4E157B6-08A4-0848-989E-7A1F3D0E3D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9E4364B-9B23-274F-B482-B585C1BE25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3500" y="1624796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8C8569C-08E7-AA49-94CA-8CDF3B025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3500" y="2386796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04AA3E8-8D6B-6B4E-BDC0-21D53245B2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3500" y="3212296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DC318DB-5124-C34F-947C-F5DC04653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33500" y="4058963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3D53B-2ADB-D445-B797-B54A664DE5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-5292"/>
            <a:ext cx="4572000" cy="5720293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6DBEEE9-B67A-DB4E-8F97-D98EBB3437F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fld id="{F4567ED0-4C24-4B63-AEB2-6BF991768A3F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8B595A1-6DEB-452F-8ACD-A4157968E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5044143"/>
            <a:ext cx="1029729" cy="5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8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0B7B7-E1DC-254D-B895-2AF9ADC1D0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9525" y="-1"/>
            <a:ext cx="9288067" cy="2354761"/>
          </a:xfrm>
          <a:solidFill>
            <a:schemeClr val="tx1">
              <a:alpha val="20000"/>
            </a:schemeClr>
          </a:solidFill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3313969" y="762000"/>
            <a:ext cx="596511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773" y="1464654"/>
            <a:ext cx="4742461" cy="63843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1CA95-FB8F-6542-85A6-1CB8B96273A2}"/>
              </a:ext>
            </a:extLst>
          </p:cNvPr>
          <p:cNvCxnSpPr>
            <a:cxnSpLocks/>
          </p:cNvCxnSpPr>
          <p:nvPr/>
        </p:nvCxnSpPr>
        <p:spPr>
          <a:xfrm>
            <a:off x="-9525" y="2354763"/>
            <a:ext cx="915352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 descr="Dates or Icons">
            <a:extLst>
              <a:ext uri="{FF2B5EF4-FFF2-40B4-BE49-F238E27FC236}">
                <a16:creationId xmlns:a16="http://schemas.microsoft.com/office/drawing/2014/main" id="{E1836C94-9116-6A44-9A37-52B1D6AA1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8612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 </a:t>
            </a:r>
          </a:p>
        </p:txBody>
      </p:sp>
      <p:sp>
        <p:nvSpPr>
          <p:cNvPr id="17" name="Text Placeholder 4" descr="Dates or Icons">
            <a:extLst>
              <a:ext uri="{FF2B5EF4-FFF2-40B4-BE49-F238E27FC236}">
                <a16:creationId xmlns:a16="http://schemas.microsoft.com/office/drawing/2014/main" id="{5ADA231D-BE9F-1A44-816C-F12B52542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7892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 descr="Dates or Icons">
            <a:extLst>
              <a:ext uri="{FF2B5EF4-FFF2-40B4-BE49-F238E27FC236}">
                <a16:creationId xmlns:a16="http://schemas.microsoft.com/office/drawing/2014/main" id="{B0EE25D9-DFFA-3F4C-81E9-E2E254AD0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7175" y="1860992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 descr="Dates or Icons">
            <a:extLst>
              <a:ext uri="{FF2B5EF4-FFF2-40B4-BE49-F238E27FC236}">
                <a16:creationId xmlns:a16="http://schemas.microsoft.com/office/drawing/2014/main" id="{63B224B7-3F63-B04E-BC57-FCD123EA5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3040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 descr="Dates or Icons">
            <a:extLst>
              <a:ext uri="{FF2B5EF4-FFF2-40B4-BE49-F238E27FC236}">
                <a16:creationId xmlns:a16="http://schemas.microsoft.com/office/drawing/2014/main" id="{7217A956-3E1C-6248-B49F-E93708199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908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A4B569B-7C10-4D45-A780-AC7B39B6D8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3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0998ADD-2553-3044-B22A-2EE9864AE6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428383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486747-4B62-1146-902D-4FA3798254A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0971EC2-AB4B-8244-958F-3A7473B2C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81240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7010168-B739-7649-9F0F-C18F879CD9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6678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D66A21B-D9F0-5E47-AACE-66137EE7A3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2116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5CDF808-A6B5-A642-A3FC-E7C2612ED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7552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206F7364-CD6C-274D-939A-C8AB53BEDEA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F4567ED0-4C24-4B63-AEB2-6BF991768A3F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B1B03FC-34BB-410D-85EA-70E739EAA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97" y="5044615"/>
            <a:ext cx="976365" cy="4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49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D6F07-75E4-429C-9070-02130B3A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74C22-FF68-45EF-9DEE-78E612963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8215E-8904-4B33-960F-22EB23F0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4D1A6-F19A-4ACB-BF07-B3BEF528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24A15-AE12-41D1-AE67-104FA962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07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2191" y="2463540"/>
            <a:ext cx="7772400" cy="964847"/>
          </a:xfrm>
        </p:spPr>
        <p:txBody>
          <a:bodyPr anchor="ctr" anchorCtr="0"/>
          <a:lstStyle>
            <a:lvl1pPr marL="0" indent="0" algn="ctr">
              <a:buNone/>
              <a:defRPr sz="3600" baseline="0">
                <a:solidFill>
                  <a:schemeClr val="bg1"/>
                </a:solidFill>
                <a:effectLst/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1693912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2563"/>
            <a:ext cx="77724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/>
            </a:lvl1pPr>
            <a:lvl2pPr marL="600045" indent="-257162">
              <a:buFont typeface="Courier New" panose="02070309020205020404" pitchFamily="49" charset="0"/>
              <a:buChar char="o"/>
              <a:defRPr sz="1800"/>
            </a:lvl2pPr>
            <a:lvl3pPr marL="942928" indent="-257162">
              <a:buFont typeface="Wingdings" pitchFamily="2" charset="2"/>
              <a:buChar char="§"/>
              <a:defRPr sz="1500"/>
            </a:lvl3pPr>
            <a:lvl4pPr marL="1242951" indent="-214303">
              <a:buFont typeface="Arial" panose="020B0604020202020204" pitchFamily="34" charset="0"/>
              <a:buChar char="•"/>
              <a:defRPr sz="1351"/>
            </a:lvl4pPr>
            <a:lvl5pPr marL="1585835" indent="-214303">
              <a:buFont typeface="Courier New" panose="02070309020205020404" pitchFamily="49" charset="0"/>
              <a:buChar char="o"/>
              <a:defRPr sz="1351"/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F4567ED0-4C24-4B63-AEB2-6BF991768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81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874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15555" y="1452563"/>
            <a:ext cx="3543300" cy="3234533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778255" y="5218907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F4567ED0-4C24-4B63-AEB2-6BF991768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28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5192D-323C-4BD3-B95D-9A9B738C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FDA28-F51E-4335-8DA5-EFB6FAFD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A65BB-9C1E-4AE5-B4B8-7AA9D565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7ED0-4C24-4B63-AEB2-6BF991768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80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7FF1F9-9684-5F4D-B267-C4FA7828A0BF}"/>
              </a:ext>
            </a:extLst>
          </p:cNvPr>
          <p:cNvSpPr/>
          <p:nvPr/>
        </p:nvSpPr>
        <p:spPr>
          <a:xfrm rot="16200000">
            <a:off x="2146070" y="-1264055"/>
            <a:ext cx="5728426" cy="8263583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534ED5-DCC7-DF42-B8F2-1970D87FFECA}"/>
              </a:ext>
            </a:extLst>
          </p:cNvPr>
          <p:cNvSpPr/>
          <p:nvPr/>
        </p:nvSpPr>
        <p:spPr>
          <a:xfrm>
            <a:off x="2" y="2"/>
            <a:ext cx="880419" cy="5714999"/>
          </a:xfrm>
          <a:prstGeom prst="rect">
            <a:avLst/>
          </a:prstGeom>
          <a:gradFill>
            <a:gsLst>
              <a:gs pos="16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2455" y="2513739"/>
            <a:ext cx="5019380" cy="115722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rgbClr val="0032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Title Area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62454" y="3781915"/>
            <a:ext cx="5019383" cy="321470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3296"/>
                </a:solidFill>
                <a:latin typeface="+mn-lt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8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 dirty="0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2162455" y="4982108"/>
            <a:ext cx="698154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2089379" y="732892"/>
            <a:ext cx="70546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729" y="49028"/>
            <a:ext cx="5578307" cy="63843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E85142-A4B8-6543-BB2C-770C29785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2455" y="4248537"/>
            <a:ext cx="5019380" cy="347927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| Date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9F77369-8F04-4BDA-95C7-122A05CAB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45" y="712015"/>
            <a:ext cx="2845347" cy="142009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1DF348F-F683-45D3-B387-ADAE20039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71" y="4995682"/>
            <a:ext cx="1427939" cy="699813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265C77-5ADD-40E8-8877-F6B19C7717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r="11527"/>
          <a:stretch/>
        </p:blipFill>
        <p:spPr>
          <a:xfrm>
            <a:off x="4008064" y="5020286"/>
            <a:ext cx="1127873" cy="666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150E29-091E-4198-BA98-5563DF495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055" y="5016786"/>
            <a:ext cx="1576780" cy="653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EB1D9-E1F1-484C-8997-75CA56DCD9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1840" y="5017619"/>
            <a:ext cx="1460698" cy="6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53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ICQ! White-Bullet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2563"/>
            <a:ext cx="77724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6D739B-9A04-403F-898F-691ACE851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04" y="5059503"/>
            <a:ext cx="968179" cy="48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81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ICQ! 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391" y="2315989"/>
            <a:ext cx="5835207" cy="1224139"/>
          </a:xfrm>
          <a:effectLst/>
        </p:spPr>
        <p:txBody>
          <a:bodyPr anchor="b" anchorCtr="0"/>
          <a:lstStyle>
            <a:lvl1pPr algn="l">
              <a:lnSpc>
                <a:spcPct val="85000"/>
              </a:lnSpc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3" y="3697112"/>
            <a:ext cx="5582353" cy="1062271"/>
          </a:xfrm>
          <a:effectLst/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E5970-1ED3-406A-BEAE-3D23354A7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2" y="235254"/>
            <a:ext cx="3577278" cy="17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21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7" y="1866196"/>
            <a:ext cx="8324851" cy="1135944"/>
          </a:xfrm>
        </p:spPr>
        <p:txBody>
          <a:bodyPr anchor="b" anchorCtr="0"/>
          <a:lstStyle>
            <a:lvl1pPr algn="ctr">
              <a:defRPr sz="36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70931"/>
            <a:ext cx="7772400" cy="964847"/>
          </a:xfrm>
        </p:spPr>
        <p:txBody>
          <a:bodyPr anchor="t" anchorCtr="0"/>
          <a:lstStyle>
            <a:lvl1pPr marL="0" indent="0" algn="ctr">
              <a:buNone/>
              <a:defRPr sz="2600">
                <a:solidFill>
                  <a:schemeClr val="bg1"/>
                </a:solidFill>
                <a:effectLst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0460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LICQ! Title and Content - Blac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-255269" y="255275"/>
            <a:ext cx="943681" cy="43313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4223944" y="794947"/>
            <a:ext cx="696119" cy="91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876" y="195471"/>
            <a:ext cx="8125576" cy="667606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2" y="1183570"/>
            <a:ext cx="8067675" cy="3606147"/>
          </a:xfrm>
        </p:spPr>
        <p:txBody>
          <a:bodyPr/>
          <a:lstStyle>
            <a:lvl1pPr marL="227003" indent="-227003">
              <a:buClr>
                <a:schemeClr val="accent1"/>
              </a:buClr>
              <a:buSzPct val="110000"/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44652B4-8530-4F64-B488-56EB6BD6F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42" y="5017603"/>
            <a:ext cx="1491459" cy="7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43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 + bottom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5400000">
            <a:off x="4223944" y="794947"/>
            <a:ext cx="696119" cy="91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914354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  <a:defRPr lang="en-US" sz="24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55269" y="255275"/>
            <a:ext cx="943681" cy="43313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507B23A-A576-4227-87F5-5967891D9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193" y="5020509"/>
            <a:ext cx="1401808" cy="6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9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0669-7776-4B9E-919D-D1BD170E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5F851-8D15-490B-82CF-8C88CCCF4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8F09A-E474-456C-B6C1-1E16F5846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A2D62-8D67-43DB-A5E1-C6A12C4C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7C8FD-EBD7-4CB9-A258-80408E51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33E39-E389-4420-A79C-E4B1A2014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49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914354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  <a:defRPr lang="en-US" sz="24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55269" y="255275"/>
            <a:ext cx="943681" cy="43313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36869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742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Subcov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2" y="2050747"/>
            <a:ext cx="5637915" cy="73431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41" y="2943449"/>
            <a:ext cx="3543301" cy="32147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8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4" y="4951479"/>
            <a:ext cx="77723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3313969" y="762000"/>
            <a:ext cx="596511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741" y="3969189"/>
            <a:ext cx="4742461" cy="638430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FC96E6F-A0D6-5F47-80BC-E1490312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8261" y="5159750"/>
            <a:ext cx="2057400" cy="304271"/>
          </a:xfrm>
        </p:spPr>
        <p:txBody>
          <a:bodyPr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4CD646B-5836-4379-AD91-0C0CC82A4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52" y="762001"/>
            <a:ext cx="2548579" cy="12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86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2191" y="2463540"/>
            <a:ext cx="7772400" cy="964847"/>
          </a:xfrm>
        </p:spPr>
        <p:txBody>
          <a:bodyPr anchor="ctr" anchorCtr="0"/>
          <a:lstStyle>
            <a:lvl1pPr marL="0" indent="0" algn="ctr">
              <a:buNone/>
              <a:defRPr sz="3600" baseline="0">
                <a:solidFill>
                  <a:schemeClr val="bg1"/>
                </a:solidFill>
                <a:effectLst/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1232816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-Bullet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2563"/>
            <a:ext cx="77724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6D739B-9A04-403F-898F-691ACE851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04" y="5059503"/>
            <a:ext cx="968179" cy="48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LICQ! White-Jus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Just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2563"/>
            <a:ext cx="7772400" cy="3234533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1pPr>
            <a:lvl2pPr marL="342883" indent="0">
              <a:buFont typeface="Courier New" panose="02070309020205020404" pitchFamily="49" charset="0"/>
              <a:buNone/>
              <a:defRPr sz="1800"/>
            </a:lvl2pPr>
            <a:lvl3pPr marL="942928" indent="-257162">
              <a:buFont typeface="Wingdings" pitchFamily="2" charset="2"/>
              <a:buChar char="§"/>
              <a:defRPr sz="1500"/>
            </a:lvl3pPr>
            <a:lvl4pPr marL="1242951" indent="-214303">
              <a:buFont typeface="Arial" panose="020B0604020202020204" pitchFamily="34" charset="0"/>
              <a:buChar char="•"/>
              <a:defRPr sz="1351"/>
            </a:lvl4pPr>
            <a:lvl5pPr marL="1585835" indent="-214303">
              <a:buFont typeface="Courier New" panose="02070309020205020404" pitchFamily="49" charset="0"/>
              <a:buChar char="o"/>
              <a:defRPr sz="1351"/>
            </a:lvl5pPr>
          </a:lstStyle>
          <a:p>
            <a:pPr lvl="0"/>
            <a:r>
              <a:rPr lang="en-US" dirty="0"/>
              <a:t>Information or a quote can go here in the middle.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560D025-24FF-A246-B49D-F88BAD1C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8DF445D-A118-4555-8C9C-6ADB8E7CF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721" y="5054349"/>
            <a:ext cx="956445" cy="47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03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ICQ! White-Bullets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874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15555" y="1452563"/>
            <a:ext cx="3543300" cy="3234533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778255" y="5218907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DBB4C8-78A3-476E-8AFA-3C56FFD6A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70" y="5151234"/>
            <a:ext cx="880830" cy="43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0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White-Bullets &amp;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03ED863-68C1-4147-905D-3853161920E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914902" y="1452563"/>
            <a:ext cx="3543300" cy="323453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874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D6D9889-814E-8E49-BB47-5B650AD58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61281D-07F8-4B4C-AF54-6DDCEB322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362" y="5079008"/>
            <a:ext cx="890017" cy="4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66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BA5A3A-4691-2C48-8C4C-1050F03685DE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AFB4441-9DFA-5F45-962A-81DB397614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4901" y="778688"/>
            <a:ext cx="35433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Area - Alternate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93C2AF-011C-8044-9429-C33BADE417FE}"/>
              </a:ext>
            </a:extLst>
          </p:cNvPr>
          <p:cNvSpPr/>
          <p:nvPr/>
        </p:nvSpPr>
        <p:spPr>
          <a:xfrm>
            <a:off x="2" y="0"/>
            <a:ext cx="342900" cy="5723963"/>
          </a:xfrm>
          <a:prstGeom prst="rect">
            <a:avLst/>
          </a:prstGeom>
          <a:gradFill>
            <a:gsLst>
              <a:gs pos="20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EC2E8-2543-4649-8D59-623D57F870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1" y="0"/>
            <a:ext cx="3952875" cy="5715000"/>
          </a:xfr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7D05C2A-A64D-3645-BAEB-CFB7B8B8D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4839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D5B6E44-9321-7345-A9CE-4D885F6560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236C83-05D4-4D44-A5F1-B24CAA5DE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16" y="5076849"/>
            <a:ext cx="898670" cy="44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4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Step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438DF6-DB6E-9241-ADB6-D020994F8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3431" y="1834081"/>
            <a:ext cx="13716" cy="272635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3313969" y="762000"/>
            <a:ext cx="596511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22C05A-A49F-F549-8EEE-2732FAE79548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F4D8F-53B0-C741-9F8E-A6E705679F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3" y="1584450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2E452A-B5A1-0E48-8D1F-BFCDCFF46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3" y="2354305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0A6E0E-AE92-BE4C-BD96-A472FEDC4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3" y="3194861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1F26DE1-166D-CC4B-89C4-D24593948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035418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4E157B6-08A4-0848-989E-7A1F3D0E3D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9E4364B-9B23-274F-B482-B585C1BE25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3500" y="1624796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8C8569C-08E7-AA49-94CA-8CDF3B025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3500" y="2386796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04AA3E8-8D6B-6B4E-BDC0-21D53245B2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3500" y="3212296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DC318DB-5124-C34F-947C-F5DC04653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33500" y="4058963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3D53B-2ADB-D445-B797-B54A664DE5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-5292"/>
            <a:ext cx="4572000" cy="5720293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6DBEEE9-B67A-DB4E-8F97-D98EBB3437F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8B595A1-6DEB-452F-8ACD-A4157968E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5044143"/>
            <a:ext cx="1029729" cy="5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95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A029D-B48B-4599-8524-DCA6629F4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3B6C4-216B-492A-A41F-62A049135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EF002-EB43-4447-AC06-0D2302E59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4E7C54-5DBE-460D-A326-D4B23278F8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2D7278-69C6-4B3A-BBFC-B65C2F2D5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EA43C1-305D-46A7-BCC5-E13DE6DFD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4C1A0-3942-45C0-9FEF-F3D996CBF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BE489-65DA-4A04-A8DC-BE7C6350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614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0B7B7-E1DC-254D-B895-2AF9ADC1D0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9525" y="-1"/>
            <a:ext cx="9288067" cy="2354761"/>
          </a:xfrm>
          <a:solidFill>
            <a:schemeClr val="tx1">
              <a:alpha val="20000"/>
            </a:schemeClr>
          </a:solidFill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3313969" y="762000"/>
            <a:ext cx="596511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773" y="1464654"/>
            <a:ext cx="4742461" cy="63843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1CA95-FB8F-6542-85A6-1CB8B96273A2}"/>
              </a:ext>
            </a:extLst>
          </p:cNvPr>
          <p:cNvCxnSpPr>
            <a:cxnSpLocks/>
          </p:cNvCxnSpPr>
          <p:nvPr/>
        </p:nvCxnSpPr>
        <p:spPr>
          <a:xfrm>
            <a:off x="-9525" y="2354763"/>
            <a:ext cx="915352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 descr="Dates or Icons">
            <a:extLst>
              <a:ext uri="{FF2B5EF4-FFF2-40B4-BE49-F238E27FC236}">
                <a16:creationId xmlns:a16="http://schemas.microsoft.com/office/drawing/2014/main" id="{E1836C94-9116-6A44-9A37-52B1D6AA1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8612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 </a:t>
            </a:r>
          </a:p>
        </p:txBody>
      </p:sp>
      <p:sp>
        <p:nvSpPr>
          <p:cNvPr id="17" name="Text Placeholder 4" descr="Dates or Icons">
            <a:extLst>
              <a:ext uri="{FF2B5EF4-FFF2-40B4-BE49-F238E27FC236}">
                <a16:creationId xmlns:a16="http://schemas.microsoft.com/office/drawing/2014/main" id="{5ADA231D-BE9F-1A44-816C-F12B52542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7892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 descr="Dates or Icons">
            <a:extLst>
              <a:ext uri="{FF2B5EF4-FFF2-40B4-BE49-F238E27FC236}">
                <a16:creationId xmlns:a16="http://schemas.microsoft.com/office/drawing/2014/main" id="{B0EE25D9-DFFA-3F4C-81E9-E2E254AD0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7175" y="1860992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 descr="Dates or Icons">
            <a:extLst>
              <a:ext uri="{FF2B5EF4-FFF2-40B4-BE49-F238E27FC236}">
                <a16:creationId xmlns:a16="http://schemas.microsoft.com/office/drawing/2014/main" id="{63B224B7-3F63-B04E-BC57-FCD123EA5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3040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 descr="Dates or Icons">
            <a:extLst>
              <a:ext uri="{FF2B5EF4-FFF2-40B4-BE49-F238E27FC236}">
                <a16:creationId xmlns:a16="http://schemas.microsoft.com/office/drawing/2014/main" id="{7217A956-3E1C-6248-B49F-E93708199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908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A4B569B-7C10-4D45-A780-AC7B39B6D8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3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0998ADD-2553-3044-B22A-2EE9864AE6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428383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486747-4B62-1146-902D-4FA3798254A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0971EC2-AB4B-8244-958F-3A7473B2C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81240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7010168-B739-7649-9F0F-C18F879CD9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6678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D66A21B-D9F0-5E47-AACE-66137EE7A3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2116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5CDF808-A6B5-A642-A3FC-E7C2612ED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7552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206F7364-CD6C-274D-939A-C8AB53BEDEA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B1B03FC-34BB-410D-85EA-70E739EAA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97" y="5044615"/>
            <a:ext cx="976365" cy="4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55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2191" y="2463540"/>
            <a:ext cx="7772400" cy="964847"/>
          </a:xfrm>
        </p:spPr>
        <p:txBody>
          <a:bodyPr anchor="ctr" anchorCtr="0"/>
          <a:lstStyle>
            <a:lvl1pPr marL="0" indent="0" algn="ctr">
              <a:buNone/>
              <a:defRPr sz="3600" baseline="0">
                <a:solidFill>
                  <a:schemeClr val="bg1"/>
                </a:solidFill>
                <a:effectLst/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0117516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2563"/>
            <a:ext cx="77724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/>
            </a:lvl1pPr>
            <a:lvl2pPr marL="600045" indent="-257162">
              <a:buFont typeface="Courier New" panose="02070309020205020404" pitchFamily="49" charset="0"/>
              <a:buChar char="o"/>
              <a:defRPr sz="1800"/>
            </a:lvl2pPr>
            <a:lvl3pPr marL="942928" indent="-257162">
              <a:buFont typeface="Wingdings" pitchFamily="2" charset="2"/>
              <a:buChar char="§"/>
              <a:defRPr sz="1500"/>
            </a:lvl3pPr>
            <a:lvl4pPr marL="1242951" indent="-214303">
              <a:buFont typeface="Arial" panose="020B0604020202020204" pitchFamily="34" charset="0"/>
              <a:buChar char="•"/>
              <a:defRPr sz="1351"/>
            </a:lvl4pPr>
            <a:lvl5pPr marL="1585835" indent="-214303">
              <a:buFont typeface="Courier New" panose="02070309020205020404" pitchFamily="49" charset="0"/>
              <a:buChar char="o"/>
              <a:defRPr sz="1351"/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80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874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15555" y="1452563"/>
            <a:ext cx="3543300" cy="3234533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778255" y="5218907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73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5192D-323C-4BD3-B95D-9A9B738C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FDA28-F51E-4335-8DA5-EFB6FAFD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A65BB-9C1E-4AE5-B4B8-7AA9D565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006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ICQ! 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391" y="2315989"/>
            <a:ext cx="5835207" cy="1224139"/>
          </a:xfrm>
          <a:effectLst/>
        </p:spPr>
        <p:txBody>
          <a:bodyPr anchor="b" anchorCtr="0"/>
          <a:lstStyle>
            <a:lvl1pPr algn="l">
              <a:lnSpc>
                <a:spcPct val="85000"/>
              </a:lnSpc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3" y="3697112"/>
            <a:ext cx="5582353" cy="1062271"/>
          </a:xfrm>
          <a:effectLst/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E5970-1ED3-406A-BEAE-3D23354A7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2" y="235254"/>
            <a:ext cx="3577278" cy="17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94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7" y="1866196"/>
            <a:ext cx="8324851" cy="1135944"/>
          </a:xfrm>
        </p:spPr>
        <p:txBody>
          <a:bodyPr anchor="b" anchorCtr="0"/>
          <a:lstStyle>
            <a:lvl1pPr algn="ctr">
              <a:defRPr sz="36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70931"/>
            <a:ext cx="7772400" cy="964847"/>
          </a:xfrm>
        </p:spPr>
        <p:txBody>
          <a:bodyPr anchor="t" anchorCtr="0"/>
          <a:lstStyle>
            <a:lvl1pPr marL="0" indent="0" algn="ctr">
              <a:buNone/>
              <a:defRPr sz="2600">
                <a:solidFill>
                  <a:schemeClr val="bg1"/>
                </a:solidFill>
                <a:effectLst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52391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LICQ! Title and Content - Blac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-255269" y="255275"/>
            <a:ext cx="943681" cy="43313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4223944" y="794947"/>
            <a:ext cx="696119" cy="91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876" y="195471"/>
            <a:ext cx="8125576" cy="667606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2" y="1183570"/>
            <a:ext cx="8067675" cy="3606147"/>
          </a:xfrm>
        </p:spPr>
        <p:txBody>
          <a:bodyPr/>
          <a:lstStyle>
            <a:lvl1pPr marL="227003" indent="-227003">
              <a:buClr>
                <a:schemeClr val="accent1"/>
              </a:buClr>
              <a:buSzPct val="110000"/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44652B4-8530-4F64-B488-56EB6BD6F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42" y="5017603"/>
            <a:ext cx="1491459" cy="7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18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 + bottom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5400000">
            <a:off x="4223944" y="794947"/>
            <a:ext cx="696119" cy="91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914354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  <a:defRPr lang="en-US" sz="24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55269" y="255275"/>
            <a:ext cx="943681" cy="43313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507B23A-A576-4227-87F5-5967891D9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193" y="5020509"/>
            <a:ext cx="1401808" cy="6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368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914354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  <a:defRPr lang="en-US" sz="24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55269" y="255275"/>
            <a:ext cx="943681" cy="43313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665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5BD49-D52E-4E2F-8CD2-7B9D5EDF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71D0F-8945-42A3-AD28-1299E78CA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839DD-1D6C-45ED-A4AE-D0BC87E2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53911-5F8C-4259-84D2-784DDF0E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286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1838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ICQ!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7FF1F9-9684-5F4D-B267-C4FA7828A0BF}"/>
              </a:ext>
            </a:extLst>
          </p:cNvPr>
          <p:cNvSpPr/>
          <p:nvPr/>
        </p:nvSpPr>
        <p:spPr>
          <a:xfrm rot="16200000">
            <a:off x="2148002" y="-1267215"/>
            <a:ext cx="5728426" cy="8263583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534ED5-DCC7-DF42-B8F2-1970D87FFECA}"/>
              </a:ext>
            </a:extLst>
          </p:cNvPr>
          <p:cNvSpPr/>
          <p:nvPr/>
        </p:nvSpPr>
        <p:spPr>
          <a:xfrm>
            <a:off x="2" y="2"/>
            <a:ext cx="880419" cy="5714999"/>
          </a:xfrm>
          <a:prstGeom prst="rect">
            <a:avLst/>
          </a:prstGeom>
          <a:gradFill>
            <a:gsLst>
              <a:gs pos="16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2455" y="2513739"/>
            <a:ext cx="5019380" cy="115722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rgbClr val="0032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Title Area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62454" y="3781915"/>
            <a:ext cx="5019383" cy="321470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3296"/>
                </a:solidFill>
                <a:latin typeface="+mn-lt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8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 dirty="0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2162455" y="4982108"/>
            <a:ext cx="698154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2089379" y="732892"/>
            <a:ext cx="70546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913" y="69918"/>
            <a:ext cx="5578307" cy="63843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E85142-A4B8-6543-BB2C-770C29785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2455" y="4248537"/>
            <a:ext cx="5019380" cy="347927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| Date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9F77369-8F04-4BDA-95C7-122A05CAB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45" y="712015"/>
            <a:ext cx="2845347" cy="142009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1DF348F-F683-45D3-B387-ADAE20039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71" y="4995682"/>
            <a:ext cx="1427939" cy="699813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265C77-5ADD-40E8-8877-F6B19C7717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r="11527"/>
          <a:stretch/>
        </p:blipFill>
        <p:spPr>
          <a:xfrm>
            <a:off x="4008064" y="5020286"/>
            <a:ext cx="1127873" cy="666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150E29-091E-4198-BA98-5563DF49548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05055" y="5016786"/>
            <a:ext cx="1576780" cy="653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EB1D9-E1F1-484C-8997-75CA56DCD9B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221840" y="5017619"/>
            <a:ext cx="1460698" cy="6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4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Subcov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2" y="2050747"/>
            <a:ext cx="5637915" cy="73431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41" y="2943449"/>
            <a:ext cx="3543301" cy="32147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8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4" y="4951479"/>
            <a:ext cx="77723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3313969" y="762000"/>
            <a:ext cx="596511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741" y="3969189"/>
            <a:ext cx="4742461" cy="638430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FC96E6F-A0D6-5F47-80BC-E1490312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8261" y="5159750"/>
            <a:ext cx="2057400" cy="304271"/>
          </a:xfrm>
        </p:spPr>
        <p:txBody>
          <a:bodyPr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4CD646B-5836-4379-AD91-0C0CC82A4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52" y="762001"/>
            <a:ext cx="2548579" cy="12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46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2191" y="2463540"/>
            <a:ext cx="7772400" cy="964847"/>
          </a:xfrm>
        </p:spPr>
        <p:txBody>
          <a:bodyPr anchor="ctr" anchorCtr="0"/>
          <a:lstStyle>
            <a:lvl1pPr marL="0" indent="0" algn="ctr">
              <a:buNone/>
              <a:defRPr sz="3600" baseline="0">
                <a:solidFill>
                  <a:schemeClr val="bg1"/>
                </a:solidFill>
                <a:effectLst/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8158214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-Bullet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7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2563"/>
            <a:ext cx="77724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6D739B-9A04-403F-898F-691ACE851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04" y="5059503"/>
            <a:ext cx="968179" cy="48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5946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Thank You &amp; Contac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4" y="4951479"/>
            <a:ext cx="77723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3313969" y="762000"/>
            <a:ext cx="596511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741" y="3969189"/>
            <a:ext cx="4742461" cy="6384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223FAA-8ECE-074E-9A27-43ABEF2995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2" y="1335097"/>
            <a:ext cx="5637915" cy="732189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75F82-6370-A749-8699-F578D86882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5945" y="3377514"/>
            <a:ext cx="4467321" cy="497903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and Contact Information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6239EAC-FA51-CC44-BCB9-9E4333BE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3853D-F9C7-47D4-8A97-C54227054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40" y="2127985"/>
            <a:ext cx="2319300" cy="115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68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LICQ! White-Jus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7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Just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2563"/>
            <a:ext cx="7772400" cy="3234533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</a:defRPr>
            </a:lvl1pPr>
            <a:lvl2pPr marL="342883" indent="0">
              <a:buFont typeface="Courier New" panose="02070309020205020404" pitchFamily="49" charset="0"/>
              <a:buNone/>
              <a:defRPr sz="1800"/>
            </a:lvl2pPr>
            <a:lvl3pPr marL="942928" indent="-257162">
              <a:buFont typeface="Wingdings" pitchFamily="2" charset="2"/>
              <a:buChar char="§"/>
              <a:defRPr sz="1500"/>
            </a:lvl3pPr>
            <a:lvl4pPr marL="1242951" indent="-214303">
              <a:buFont typeface="Arial" panose="020B0604020202020204" pitchFamily="34" charset="0"/>
              <a:buChar char="•"/>
              <a:defRPr sz="1351"/>
            </a:lvl4pPr>
            <a:lvl5pPr marL="1585835" indent="-214303">
              <a:buFont typeface="Courier New" panose="02070309020205020404" pitchFamily="49" charset="0"/>
              <a:buChar char="o"/>
              <a:defRPr sz="1351"/>
            </a:lvl5pPr>
          </a:lstStyle>
          <a:p>
            <a:pPr lvl="0"/>
            <a:r>
              <a:rPr lang="en-US" dirty="0"/>
              <a:t>Information or a quote can go here in the middle.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560D025-24FF-A246-B49D-F88BAD1C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8DF445D-A118-4555-8C9C-6ADB8E7CF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975" y="5045883"/>
            <a:ext cx="940910" cy="46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0176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ICQ! White-Bullets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7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874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15555" y="1452563"/>
            <a:ext cx="3543300" cy="3234533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778255" y="5218907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DBB4C8-78A3-476E-8AFA-3C56FFD6A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70" y="5110792"/>
            <a:ext cx="961862" cy="4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4581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White-Bullets &amp;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4252786" y="-4266212"/>
            <a:ext cx="638431" cy="914400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7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03ED863-68C1-4147-905D-3853161920E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914902" y="1452563"/>
            <a:ext cx="3543300" cy="323453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874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D6D9889-814E-8E49-BB47-5B650AD58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61281D-07F8-4B4C-AF54-6DDCEB322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362" y="5079008"/>
            <a:ext cx="890017" cy="4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7777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BA5A3A-4691-2C48-8C4C-1050F03685DE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AFB4441-9DFA-5F45-962A-81DB397614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4901" y="778688"/>
            <a:ext cx="3543301" cy="469603"/>
          </a:xfrm>
        </p:spPr>
        <p:txBody>
          <a:bodyPr anchor="t">
            <a:normAutofit/>
          </a:bodyPr>
          <a:lstStyle>
            <a:lvl1pPr algn="l">
              <a:defRPr sz="27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Area - Alternate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93C2AF-011C-8044-9429-C33BADE417FE}"/>
              </a:ext>
            </a:extLst>
          </p:cNvPr>
          <p:cNvSpPr/>
          <p:nvPr/>
        </p:nvSpPr>
        <p:spPr>
          <a:xfrm>
            <a:off x="2" y="0"/>
            <a:ext cx="342900" cy="5723963"/>
          </a:xfrm>
          <a:prstGeom prst="rect">
            <a:avLst/>
          </a:prstGeom>
          <a:gradFill>
            <a:gsLst>
              <a:gs pos="20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EC2E8-2543-4649-8D59-623D57F870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1" y="0"/>
            <a:ext cx="3952875" cy="5715000"/>
          </a:xfr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7D05C2A-A64D-3645-BAEB-CFB7B8B8D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4839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D5B6E44-9321-7345-A9CE-4D885F6560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236C83-05D4-4D44-A5F1-B24CAA5DE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16" y="5076849"/>
            <a:ext cx="898670" cy="44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64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5192D-323C-4BD3-B95D-9A9B738C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FDA28-F51E-4335-8DA5-EFB6FAFD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A65BB-9C1E-4AE5-B4B8-7AA9D565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237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Step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438DF6-DB6E-9241-ADB6-D020994F8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3431" y="1834081"/>
            <a:ext cx="13716" cy="272635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3313969" y="762000"/>
            <a:ext cx="596511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22C05A-A49F-F549-8EEE-2732FAE79548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F4D8F-53B0-C741-9F8E-A6E705679F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3" y="1584450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2E452A-B5A1-0E48-8D1F-BFCDCFF46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3" y="2354305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0A6E0E-AE92-BE4C-BD96-A472FEDC4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3" y="3194861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1F26DE1-166D-CC4B-89C4-D24593948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035418"/>
            <a:ext cx="495260" cy="55028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9525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4E157B6-08A4-0848-989E-7A1F3D0E3D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7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9E4364B-9B23-274F-B482-B585C1BE25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3500" y="1624796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8C8569C-08E7-AA49-94CA-8CDF3B025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3500" y="2386796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04AA3E8-8D6B-6B4E-BDC0-21D53245B2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3500" y="3212296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DC318DB-5124-C34F-947C-F5DC04653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33500" y="4058963"/>
            <a:ext cx="2895600" cy="469596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3D53B-2ADB-D445-B797-B54A664DE5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-5292"/>
            <a:ext cx="4572000" cy="5720293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6DBEEE9-B67A-DB4E-8F97-D98EBB3437F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8B595A1-6DEB-452F-8ACD-A4157968E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5044143"/>
            <a:ext cx="1029729" cy="5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6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0B7B7-E1DC-254D-B895-2AF9ADC1D0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9525" y="-1"/>
            <a:ext cx="9288067" cy="2354761"/>
          </a:xfrm>
          <a:solidFill>
            <a:schemeClr val="tx1">
              <a:alpha val="20000"/>
            </a:schemeClr>
          </a:solidFill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3313969" y="762000"/>
            <a:ext cx="596511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773" y="1464654"/>
            <a:ext cx="4742461" cy="63843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1CA95-FB8F-6542-85A6-1CB8B96273A2}"/>
              </a:ext>
            </a:extLst>
          </p:cNvPr>
          <p:cNvCxnSpPr>
            <a:cxnSpLocks/>
          </p:cNvCxnSpPr>
          <p:nvPr/>
        </p:nvCxnSpPr>
        <p:spPr>
          <a:xfrm>
            <a:off x="-9525" y="2354763"/>
            <a:ext cx="915352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 descr="Dates or Icons">
            <a:extLst>
              <a:ext uri="{FF2B5EF4-FFF2-40B4-BE49-F238E27FC236}">
                <a16:creationId xmlns:a16="http://schemas.microsoft.com/office/drawing/2014/main" id="{E1836C94-9116-6A44-9A37-52B1D6AA1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8612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 </a:t>
            </a:r>
          </a:p>
        </p:txBody>
      </p:sp>
      <p:sp>
        <p:nvSpPr>
          <p:cNvPr id="17" name="Text Placeholder 4" descr="Dates or Icons">
            <a:extLst>
              <a:ext uri="{FF2B5EF4-FFF2-40B4-BE49-F238E27FC236}">
                <a16:creationId xmlns:a16="http://schemas.microsoft.com/office/drawing/2014/main" id="{5ADA231D-BE9F-1A44-816C-F12B52542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7892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 descr="Dates or Icons">
            <a:extLst>
              <a:ext uri="{FF2B5EF4-FFF2-40B4-BE49-F238E27FC236}">
                <a16:creationId xmlns:a16="http://schemas.microsoft.com/office/drawing/2014/main" id="{B0EE25D9-DFFA-3F4C-81E9-E2E254AD0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7175" y="1860992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 descr="Dates or Icons">
            <a:extLst>
              <a:ext uri="{FF2B5EF4-FFF2-40B4-BE49-F238E27FC236}">
                <a16:creationId xmlns:a16="http://schemas.microsoft.com/office/drawing/2014/main" id="{63B224B7-3F63-B04E-BC57-FCD123EA5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3040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 descr="Dates or Icons">
            <a:extLst>
              <a:ext uri="{FF2B5EF4-FFF2-40B4-BE49-F238E27FC236}">
                <a16:creationId xmlns:a16="http://schemas.microsoft.com/office/drawing/2014/main" id="{7217A956-3E1C-6248-B49F-E93708199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908" y="1850436"/>
            <a:ext cx="888791" cy="9875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9525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A4B569B-7C10-4D45-A780-AC7B39B6D8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3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0998ADD-2553-3044-B22A-2EE9864AE6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4283835"/>
            <a:ext cx="7772401" cy="469603"/>
          </a:xfrm>
        </p:spPr>
        <p:txBody>
          <a:bodyPr anchor="t">
            <a:normAutofit/>
          </a:bodyPr>
          <a:lstStyle>
            <a:lvl1pPr algn="l">
              <a:defRPr sz="27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486747-4B62-1146-902D-4FA3798254A3}"/>
              </a:ext>
            </a:extLst>
          </p:cNvPr>
          <p:cNvCxnSpPr>
            <a:cxnSpLocks/>
          </p:cNvCxnSpPr>
          <p:nvPr/>
        </p:nvCxnSpPr>
        <p:spPr>
          <a:xfrm>
            <a:off x="685800" y="4953000"/>
            <a:ext cx="7772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0971EC2-AB4B-8244-958F-3A7473B2C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81240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7010168-B739-7649-9F0F-C18F879CD9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6678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D66A21B-D9F0-5E47-AACE-66137EE7A3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2116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5CDF808-A6B5-A642-A3FC-E7C2612ED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7552" y="3035764"/>
            <a:ext cx="1391503" cy="46959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8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206F7364-CD6C-274D-939A-C8AB53BEDEA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B1B03FC-34BB-410D-85EA-70E739EAA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97" y="5044615"/>
            <a:ext cx="976365" cy="4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73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2191" y="2463540"/>
            <a:ext cx="7772400" cy="964847"/>
          </a:xfrm>
        </p:spPr>
        <p:txBody>
          <a:bodyPr anchor="ctr" anchorCtr="0"/>
          <a:lstStyle>
            <a:lvl1pPr marL="0" indent="0" algn="ctr">
              <a:buNone/>
              <a:defRPr sz="3600" baseline="0">
                <a:solidFill>
                  <a:schemeClr val="bg1"/>
                </a:solidFill>
                <a:effectLst/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5449476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7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52563"/>
            <a:ext cx="77724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/>
            </a:lvl1pPr>
            <a:lvl2pPr marL="600045" indent="-257162">
              <a:buFont typeface="Courier New" panose="02070309020205020404" pitchFamily="49" charset="0"/>
              <a:buChar char="o"/>
              <a:defRPr sz="1800"/>
            </a:lvl2pPr>
            <a:lvl3pPr marL="942928" indent="-257162">
              <a:buFont typeface="Wingdings" pitchFamily="2" charset="2"/>
              <a:buChar char="§"/>
              <a:defRPr sz="1500"/>
            </a:lvl3pPr>
            <a:lvl4pPr marL="1242951" indent="-214303">
              <a:buFont typeface="Arial" panose="020B0604020202020204" pitchFamily="34" charset="0"/>
              <a:buChar char="•"/>
              <a:defRPr sz="1351"/>
            </a:lvl4pPr>
            <a:lvl5pPr marL="1585835" indent="-214303">
              <a:buFont typeface="Courier New" panose="02070309020205020404" pitchFamily="49" charset="0"/>
              <a:buChar char="o"/>
              <a:defRPr sz="1351"/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8255" y="5148974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74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3" y="762005"/>
            <a:ext cx="7772401" cy="469603"/>
          </a:xfrm>
        </p:spPr>
        <p:txBody>
          <a:bodyPr anchor="t">
            <a:normAutofit/>
          </a:bodyPr>
          <a:lstStyle>
            <a:lvl1pPr algn="l">
              <a:defRPr sz="27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874" y="1452563"/>
            <a:ext cx="3543300" cy="3234533"/>
          </a:xfrm>
        </p:spPr>
        <p:txBody>
          <a:bodyPr anchor="t">
            <a:normAutofit/>
          </a:bodyPr>
          <a:lstStyle>
            <a:lvl1pPr marL="342883" indent="-342883"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00045" indent="-257162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2pPr>
            <a:lvl3pPr marL="942928" indent="-257162"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3pPr>
            <a:lvl4pPr marL="1242951" indent="-214303">
              <a:buFont typeface="Arial" panose="020B0604020202020204" pitchFamily="34" charset="0"/>
              <a:buChar char="•"/>
              <a:defRPr sz="1351">
                <a:solidFill>
                  <a:schemeClr val="tx1"/>
                </a:solidFill>
              </a:defRPr>
            </a:lvl4pPr>
            <a:lvl5pPr marL="1585835" indent="-214303">
              <a:buFont typeface="Courier New" panose="02070309020205020404" pitchFamily="49" charset="0"/>
              <a:buChar char="o"/>
              <a:defRPr sz="135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15555" y="1452563"/>
            <a:ext cx="3543300" cy="3234533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778255" y="5218907"/>
            <a:ext cx="2057400" cy="304271"/>
          </a:xfrm>
        </p:spPr>
        <p:txBody>
          <a:bodyPr/>
          <a:lstStyle>
            <a:lvl1pPr>
              <a:defRPr sz="105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2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9246-9E02-4392-97F5-BEF950CE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5866B-4649-46CF-8785-2DF42C471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F35EC-7DA6-4E6C-83CE-6AD037F25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BF09E-5251-44DD-965C-2280AE4F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BB62E-A5E6-44C8-B369-426E3BE9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58B26-2397-4DB4-8B45-01D732CA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AD11-AEC6-4982-8707-5B08BF05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DF93F0-AF8B-43D0-BD8E-9DFCA0D510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93F3B-1BAE-4815-A89A-36DEC4FB4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FC3E2-02F8-4000-8849-197B3AEE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43546-E066-4149-B350-EBB61DF9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AC4A8-E04F-4800-BB15-55BD652A8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2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52DD4E-FDCD-43A5-AEF9-868238433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DF5C5-3E2D-490F-9B6A-288124297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4132B-3C22-4D67-9EDB-C02999B6D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6810D-7FF9-4507-A464-6DC2FFBF7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6F4BE-EA29-481D-85FA-EEE8BFC8E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5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0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6" y="195471"/>
            <a:ext cx="8125576" cy="66760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9" y="1247493"/>
            <a:ext cx="8125575" cy="38576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0236" y="5412986"/>
            <a:ext cx="439271" cy="189956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9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</p:sldLayoutIdLst>
  <p:hf hdr="0" ftr="0" dt="0"/>
  <p:txStyles>
    <p:titleStyle>
      <a:lvl1pPr algn="l" defTabSz="914354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None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88911" indent="-288911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2591" indent="-225414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87384" indent="-173030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2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6" y="195471"/>
            <a:ext cx="8125576" cy="66760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9" y="1247493"/>
            <a:ext cx="8125575" cy="38576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0236" y="5412986"/>
            <a:ext cx="439271" cy="189956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5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</p:sldLayoutIdLst>
  <p:hf hdr="0" ftr="0" dt="0"/>
  <p:txStyles>
    <p:titleStyle>
      <a:lvl1pPr algn="l" defTabSz="914354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None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88911" indent="-288911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2591" indent="-225414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87384" indent="-173030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2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6" y="195471"/>
            <a:ext cx="8125576" cy="66760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9" y="1247493"/>
            <a:ext cx="8125575" cy="38576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0236" y="5412986"/>
            <a:ext cx="439271" cy="189956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4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</p:sldLayoutIdLst>
  <p:hf hdr="0" ftr="0" dt="0"/>
  <p:txStyles>
    <p:titleStyle>
      <a:lvl1pPr algn="l" defTabSz="914354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None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88911" indent="-288911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2591" indent="-225414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87384" indent="-173030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2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6" y="195471"/>
            <a:ext cx="8125576" cy="66760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9" y="1247493"/>
            <a:ext cx="8125575" cy="38576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0236" y="5412986"/>
            <a:ext cx="439271" cy="189956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6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</p:sldLayoutIdLst>
  <p:hf hdr="0" ftr="0" dt="0"/>
  <p:txStyles>
    <p:titleStyle>
      <a:lvl1pPr algn="l" defTabSz="914354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None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88911" indent="-288911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2591" indent="-225414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87384" indent="-173030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2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larccqi.org/uploads/resources/LARC-3.0-WORKBOOK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rccqi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lmta.org/" TargetMode="External"/><Relationship Id="rId2" Type="http://schemas.openxmlformats.org/officeDocument/2006/relationships/hyperlink" Target="https://www.who.int/ihr/publications/lqms_en.pdf" TargetMode="Externa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stoptb.org/wg/gli/trainingpackage_xpert_mtb_rif.asp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larccqi.org/uploads/resources/LARC-3.0-WORKBOOK.pdf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AC4BAE-CCD3-4995-A176-5D64F8AE5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052" y="2017122"/>
            <a:ext cx="7585787" cy="1653178"/>
          </a:xfrm>
        </p:spPr>
        <p:txBody>
          <a:bodyPr>
            <a:normAutofit fontScale="90000"/>
          </a:bodyPr>
          <a:lstStyle/>
          <a:p>
            <a:r>
              <a:rPr lang="en-US" sz="33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rebuchet MS"/>
                <a:ea typeface="+mn-ea"/>
                <a:cs typeface="+mn-cs"/>
              </a:rPr>
              <a:t>Learning Session 1</a:t>
            </a:r>
            <a:br>
              <a:rPr lang="en-US" sz="33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rebuchet MS"/>
                <a:ea typeface="+mn-ea"/>
                <a:cs typeface="+mn-cs"/>
              </a:rPr>
            </a:br>
            <a:br>
              <a:rPr lang="en-US" sz="33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rebuchet MS"/>
                <a:ea typeface="+mn-ea"/>
                <a:cs typeface="+mn-cs"/>
              </a:rPr>
            </a:br>
            <a:r>
              <a:rPr lang="en-US" sz="33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rebuchet MS"/>
                <a:ea typeface="+mn-ea"/>
                <a:cs typeface="+mn-cs"/>
              </a:rPr>
              <a:t>Process Mapping Activities I and II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14B88C-4319-4829-8EB6-2BE3F092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EA85E74-CFD1-43C2-9168-DB4B3F980C18}" type="slidenum">
              <a:rPr lang="en-US">
                <a:solidFill>
                  <a:prstClr val="white"/>
                </a:solidFill>
                <a:latin typeface="Trebuchet MS"/>
              </a:rPr>
              <a:pPr defTabSz="685800">
                <a:defRPr/>
              </a:pPr>
              <a:t>1</a:t>
            </a:fld>
            <a:endParaRPr lang="en-US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4350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44DD34C-D061-4E57-86F3-0FD5ABBFE97C}"/>
              </a:ext>
            </a:extLst>
          </p:cNvPr>
          <p:cNvSpPr txBox="1">
            <a:spLocks/>
          </p:cNvSpPr>
          <p:nvPr/>
        </p:nvSpPr>
        <p:spPr>
          <a:xfrm>
            <a:off x="751861" y="1431836"/>
            <a:ext cx="7639584" cy="58365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2000" b="1" cap="all" dirty="0">
                <a:latin typeface="Trebuchet MS"/>
              </a:rPr>
              <a:t>STEPWISE Process mapping</a:t>
            </a:r>
            <a:r>
              <a:rPr lang="en-US" sz="2000" cap="all" dirty="0">
                <a:latin typeface="Trebuchet MS"/>
              </a:rPr>
              <a:t> - </a:t>
            </a:r>
            <a:r>
              <a:rPr lang="en-US" sz="2000" dirty="0">
                <a:latin typeface="Trebuchet MS"/>
              </a:rPr>
              <a:t>A visual documentation (picture) </a:t>
            </a:r>
            <a:endParaRPr lang="en-US"/>
          </a:p>
          <a:p>
            <a:pPr defTabSz="685800">
              <a:defRPr/>
            </a:pPr>
            <a:r>
              <a:rPr lang="en-US" sz="2000" dirty="0">
                <a:latin typeface="Trebuchet MS"/>
              </a:rPr>
              <a:t>of the sequence of steps in any process</a:t>
            </a:r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63E8BF5-F155-4EE3-9728-B57849C299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85403"/>
              </p:ext>
            </p:extLst>
          </p:nvPr>
        </p:nvGraphicFramePr>
        <p:xfrm>
          <a:off x="329887" y="1562856"/>
          <a:ext cx="8431626" cy="333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E5F784-40E6-44FD-A5DF-54179773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10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765D6-3B10-46EC-9D6E-67B6E02C2EEF}"/>
              </a:ext>
            </a:extLst>
          </p:cNvPr>
          <p:cNvSpPr txBox="1"/>
          <p:nvPr/>
        </p:nvSpPr>
        <p:spPr>
          <a:xfrm>
            <a:off x="831312" y="5291939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Learning Session I PowerPoint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1E13E-36E1-47A9-B284-4515FB6818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001" y="5049575"/>
            <a:ext cx="504145" cy="49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AFB387-B703-4B64-8C21-53A8E9B39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845"/>
          <a:stretch/>
        </p:blipFill>
        <p:spPr>
          <a:xfrm>
            <a:off x="953348" y="1154463"/>
            <a:ext cx="6863767" cy="2891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38B0DF-4078-4437-BF07-434CCCF8523C}"/>
              </a:ext>
            </a:extLst>
          </p:cNvPr>
          <p:cNvSpPr txBox="1"/>
          <p:nvPr/>
        </p:nvSpPr>
        <p:spPr>
          <a:xfrm>
            <a:off x="3263513" y="4222416"/>
            <a:ext cx="2243435" cy="30008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Pages 38-40: LARC Workbook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CC8B936-BCB0-4126-B5DC-F575F6DC2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9072" y="663022"/>
            <a:ext cx="4571997" cy="469603"/>
          </a:xfrm>
        </p:spPr>
        <p:txBody>
          <a:bodyPr>
            <a:noAutofit/>
          </a:bodyPr>
          <a:lstStyle/>
          <a:p>
            <a:r>
              <a:rPr lang="en-US" sz="3200" dirty="0"/>
              <a:t>Process Mapping Guide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8808E-4112-45F3-9867-F2778AE2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A85E74-CFD1-43C2-9168-DB4B3F980C18}" type="slidenum">
              <a:rPr lang="en-US">
                <a:solidFill>
                  <a:srgbClr val="000000"/>
                </a:solidFill>
                <a:latin typeface="Trebuchet MS"/>
              </a:rPr>
              <a:pPr defTabSz="685800"/>
              <a:t>11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350E7B-83FE-4943-B329-5EDB71465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1" y="5051906"/>
            <a:ext cx="504145" cy="4935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568177-3CDE-41C4-8683-DF02F4A01A0F}"/>
              </a:ext>
            </a:extLst>
          </p:cNvPr>
          <p:cNvSpPr txBox="1"/>
          <p:nvPr/>
        </p:nvSpPr>
        <p:spPr>
          <a:xfrm>
            <a:off x="994146" y="5314745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Learning Session I PowerPoint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C6915F-4E41-4F4A-B1F7-C658C1D87C32}"/>
              </a:ext>
            </a:extLst>
          </p:cNvPr>
          <p:cNvSpPr txBox="1"/>
          <p:nvPr/>
        </p:nvSpPr>
        <p:spPr>
          <a:xfrm>
            <a:off x="2089072" y="4543098"/>
            <a:ext cx="5124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https://www.larccqi.org/uploads/resources/LARC-3.0-WORKBOOK.pdf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20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3A0EAD2-947F-4531-8878-CEB077E6CA9B}"/>
              </a:ext>
            </a:extLst>
          </p:cNvPr>
          <p:cNvSpPr txBox="1">
            <a:spLocks/>
          </p:cNvSpPr>
          <p:nvPr/>
        </p:nvSpPr>
        <p:spPr>
          <a:xfrm>
            <a:off x="609600" y="1228262"/>
            <a:ext cx="4724400" cy="38384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Step 1 – Process Steps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A3F974D-958B-4B42-95DC-B1288E4EAA5F}"/>
              </a:ext>
            </a:extLst>
          </p:cNvPr>
          <p:cNvSpPr txBox="1">
            <a:spLocks/>
          </p:cNvSpPr>
          <p:nvPr/>
        </p:nvSpPr>
        <p:spPr>
          <a:xfrm>
            <a:off x="542330" y="1614332"/>
            <a:ext cx="5096470" cy="328879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>
              <a:spcBef>
                <a:spcPts val="225"/>
              </a:spcBef>
              <a:spcAft>
                <a:spcPts val="225"/>
              </a:spcAft>
              <a:buFont typeface="+mj-lt"/>
              <a:buAutoNum type="arabicPeriod"/>
            </a:pPr>
            <a:r>
              <a:rPr lang="en-US" sz="1600" dirty="0"/>
              <a:t>Develop a </a:t>
            </a:r>
            <a:r>
              <a:rPr lang="en-US" sz="1600" u="sng" dirty="0"/>
              <a:t>first draft</a:t>
            </a:r>
            <a:r>
              <a:rPr lang="en-US" sz="1600" dirty="0"/>
              <a:t> of the process map using post-it-notes</a:t>
            </a:r>
          </a:p>
          <a:p>
            <a:pPr marL="257175" lvl="2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Begin by obtaining the high-level steps in the process </a:t>
            </a:r>
          </a:p>
          <a:p>
            <a:pPr marL="257175" lvl="2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Allow all cadres an opportunity to share their perspectives on the process</a:t>
            </a:r>
          </a:p>
          <a:p>
            <a:pPr marL="171450" lvl="1">
              <a:spcBef>
                <a:spcPts val="225"/>
              </a:spcBef>
              <a:spcAft>
                <a:spcPts val="225"/>
              </a:spcAft>
              <a:buFont typeface="+mj-lt"/>
              <a:buAutoNum type="arabicPeriod"/>
            </a:pPr>
            <a:r>
              <a:rPr lang="en-US" sz="1600" dirty="0"/>
              <a:t>Complete draft process table by identifying:</a:t>
            </a:r>
          </a:p>
          <a:p>
            <a:pPr marL="260604" lvl="2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What happens at each step </a:t>
            </a:r>
          </a:p>
          <a:p>
            <a:pPr marL="260604" lvl="2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Who performs the activities</a:t>
            </a:r>
          </a:p>
          <a:p>
            <a:pPr marL="260604" lvl="2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Time for each step (approximate range)</a:t>
            </a:r>
          </a:p>
          <a:p>
            <a:pPr marL="260604" lvl="2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Documents/Forms for each step</a:t>
            </a:r>
          </a:p>
          <a:p>
            <a:pPr marL="260604" lvl="2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Identify “Opportunities for Improvement” (OFIs)</a:t>
            </a: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B967A417-F1ED-4A42-B7F7-C96F80A7D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927100"/>
            <a:ext cx="2895600" cy="386079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B6D737D-2C8C-407F-B55B-9D6E6ABBB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2368"/>
            <a:ext cx="3428997" cy="469603"/>
          </a:xfrm>
        </p:spPr>
        <p:txBody>
          <a:bodyPr>
            <a:noAutofit/>
          </a:bodyPr>
          <a:lstStyle/>
          <a:p>
            <a:r>
              <a:rPr lang="en-US" sz="3200" dirty="0"/>
              <a:t>Process Mapping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762147-0CBF-4463-B7D9-8962957A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6B88FD-4BC3-467B-9981-254368C84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1" y="5051906"/>
            <a:ext cx="504145" cy="4935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BF5E63-64C8-486C-98D9-E16887C09FFC}"/>
              </a:ext>
            </a:extLst>
          </p:cNvPr>
          <p:cNvSpPr txBox="1"/>
          <p:nvPr/>
        </p:nvSpPr>
        <p:spPr>
          <a:xfrm>
            <a:off x="994146" y="5314745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Learning Session I PowerPoint</a:t>
            </a:r>
          </a:p>
        </p:txBody>
      </p:sp>
    </p:spTree>
    <p:extLst>
      <p:ext uri="{BB962C8B-B14F-4D97-AF65-F5344CB8AC3E}">
        <p14:creationId xmlns:p14="http://schemas.microsoft.com/office/powerpoint/2010/main" val="1189636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32131F-686F-4C21-BDDD-C427FA7FAAEA}"/>
              </a:ext>
            </a:extLst>
          </p:cNvPr>
          <p:cNvSpPr txBox="1">
            <a:spLocks/>
          </p:cNvSpPr>
          <p:nvPr/>
        </p:nvSpPr>
        <p:spPr>
          <a:xfrm>
            <a:off x="3936692" y="997787"/>
            <a:ext cx="2514600" cy="46960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Step 2 – Go &amp; See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C7BAC5-32F9-4DF7-9C66-A6AF37FDF213}"/>
              </a:ext>
            </a:extLst>
          </p:cNvPr>
          <p:cNvSpPr txBox="1">
            <a:spLocks/>
          </p:cNvSpPr>
          <p:nvPr/>
        </p:nvSpPr>
        <p:spPr>
          <a:xfrm>
            <a:off x="3425455" y="1402743"/>
            <a:ext cx="5410200" cy="356096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73736">
              <a:spcBef>
                <a:spcPts val="225"/>
              </a:spcBef>
              <a:spcAft>
                <a:spcPts val="225"/>
              </a:spcAft>
              <a:buFont typeface="+mj-lt"/>
              <a:buAutoNum type="arabicPeriod"/>
            </a:pPr>
            <a:r>
              <a:rPr lang="en-US" sz="1600" dirty="0"/>
              <a:t>Observe the care process to validate the process map</a:t>
            </a:r>
          </a:p>
          <a:p>
            <a:pPr marL="216694" lvl="2" indent="-173736" defTabSz="34290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Walk</a:t>
            </a:r>
            <a:r>
              <a:rPr lang="en-US" sz="1600" dirty="0"/>
              <a:t> to observe each step of the process</a:t>
            </a:r>
          </a:p>
          <a:p>
            <a:pPr marL="216694" lvl="2" indent="-173736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Speak</a:t>
            </a:r>
            <a:r>
              <a:rPr lang="en-US" sz="1600" dirty="0"/>
              <a:t> to the person who performs the process step</a:t>
            </a:r>
          </a:p>
          <a:p>
            <a:pPr marL="216694" lvl="2" indent="-173736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Ask</a:t>
            </a:r>
            <a:r>
              <a:rPr lang="en-US" sz="1600" dirty="0"/>
              <a:t> the person: </a:t>
            </a:r>
          </a:p>
          <a:p>
            <a:pPr marL="345281" lvl="3" indent="-173736">
              <a:spcBef>
                <a:spcPts val="225"/>
              </a:spcBef>
              <a:spcAft>
                <a:spcPts val="225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“What happens here?”</a:t>
            </a:r>
          </a:p>
          <a:p>
            <a:pPr marL="345281" lvl="3" indent="-173736">
              <a:spcBef>
                <a:spcPts val="225"/>
              </a:spcBef>
              <a:spcAft>
                <a:spcPts val="225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“Who is responsible?”</a:t>
            </a:r>
          </a:p>
          <a:p>
            <a:pPr marL="345281" lvl="3" indent="-173736">
              <a:spcBef>
                <a:spcPts val="225"/>
              </a:spcBef>
              <a:spcAft>
                <a:spcPts val="225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“Approximately, how long does it take?”</a:t>
            </a:r>
          </a:p>
          <a:p>
            <a:pPr marL="345281" lvl="3" indent="-173736">
              <a:spcBef>
                <a:spcPts val="225"/>
              </a:spcBef>
              <a:spcAft>
                <a:spcPts val="225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“What forms are needed?”</a:t>
            </a:r>
          </a:p>
          <a:p>
            <a:pPr marL="469106" lvl="2" indent="-173736">
              <a:spcBef>
                <a:spcPts val="225"/>
              </a:spcBef>
              <a:spcAft>
                <a:spcPts val="225"/>
              </a:spcAft>
            </a:pPr>
            <a:r>
              <a:rPr lang="en-US" sz="1600" b="1" dirty="0"/>
              <a:t>Record</a:t>
            </a:r>
            <a:r>
              <a:rPr lang="en-US" sz="1600" dirty="0"/>
              <a:t> your findings in the Process Table</a:t>
            </a:r>
          </a:p>
          <a:p>
            <a:pPr marL="469106" lvl="2" indent="-173736">
              <a:spcBef>
                <a:spcPts val="225"/>
              </a:spcBef>
              <a:spcAft>
                <a:spcPts val="225"/>
              </a:spcAft>
            </a:pPr>
            <a:r>
              <a:rPr lang="en-US" sz="1600" b="1" dirty="0"/>
              <a:t>Look/Listen &amp; Record</a:t>
            </a:r>
            <a:r>
              <a:rPr lang="en-US" sz="1600" dirty="0"/>
              <a:t> all OFIs</a:t>
            </a:r>
          </a:p>
          <a:p>
            <a:pPr marL="469106" lvl="2" indent="-173736">
              <a:spcBef>
                <a:spcPts val="225"/>
              </a:spcBef>
              <a:spcAft>
                <a:spcPts val="225"/>
              </a:spcAft>
            </a:pPr>
            <a:r>
              <a:rPr lang="en-US" sz="1600" b="1" dirty="0"/>
              <a:t>Move</a:t>
            </a:r>
            <a:r>
              <a:rPr lang="en-US" sz="1600" dirty="0"/>
              <a:t> to the next step in the process</a:t>
            </a:r>
          </a:p>
          <a:p>
            <a:pPr marL="128588" indent="-173736">
              <a:spcBef>
                <a:spcPts val="225"/>
              </a:spcBef>
              <a:spcAft>
                <a:spcPts val="225"/>
              </a:spcAft>
              <a:buFont typeface="+mj-lt"/>
              <a:buAutoNum type="arabicPeriod"/>
            </a:pPr>
            <a:r>
              <a:rPr lang="en-US" sz="1600" dirty="0"/>
              <a:t>Each team member will record the process steps (process table) and any OFIs (post-it-notes) </a:t>
            </a:r>
          </a:p>
        </p:txBody>
      </p:sp>
      <p:pic>
        <p:nvPicPr>
          <p:cNvPr id="7" name="Content Placeholder 13">
            <a:extLst>
              <a:ext uri="{FF2B5EF4-FFF2-40B4-BE49-F238E27FC236}">
                <a16:creationId xmlns:a16="http://schemas.microsoft.com/office/drawing/2014/main" id="{A0587EA4-621B-4726-8B88-910456F05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1100"/>
            <a:ext cx="2707507" cy="361000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5B70963-CB77-4246-93EF-396B7C382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5690" y="579672"/>
            <a:ext cx="3276604" cy="469603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Process Mapping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87D0DC-8453-4BA2-BDA1-FF532D456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A9CD37-42FA-4A01-B533-6B94F20B0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1" y="5054334"/>
            <a:ext cx="504145" cy="4935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498883-0CDD-408C-B4E6-2040CD326E87}"/>
              </a:ext>
            </a:extLst>
          </p:cNvPr>
          <p:cNvSpPr txBox="1"/>
          <p:nvPr/>
        </p:nvSpPr>
        <p:spPr>
          <a:xfrm>
            <a:off x="994146" y="5317173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Learning Session I PowerPoint</a:t>
            </a:r>
          </a:p>
        </p:txBody>
      </p:sp>
    </p:spTree>
    <p:extLst>
      <p:ext uri="{BB962C8B-B14F-4D97-AF65-F5344CB8AC3E}">
        <p14:creationId xmlns:p14="http://schemas.microsoft.com/office/powerpoint/2010/main" val="468474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6FB147C-11FA-497D-A19C-6B0AECB71033}"/>
              </a:ext>
            </a:extLst>
          </p:cNvPr>
          <p:cNvSpPr txBox="1">
            <a:spLocks/>
          </p:cNvSpPr>
          <p:nvPr/>
        </p:nvSpPr>
        <p:spPr>
          <a:xfrm>
            <a:off x="609600" y="1291619"/>
            <a:ext cx="3666392" cy="38240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Step 3 – Update Process Map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DE2CB83-A410-4283-82EC-3D336E644A83}"/>
              </a:ext>
            </a:extLst>
          </p:cNvPr>
          <p:cNvSpPr txBox="1">
            <a:spLocks/>
          </p:cNvSpPr>
          <p:nvPr/>
        </p:nvSpPr>
        <p:spPr>
          <a:xfrm>
            <a:off x="687048" y="1808570"/>
            <a:ext cx="4038267" cy="3112389"/>
          </a:xfrm>
          <a:prstGeom prst="rect">
            <a:avLst/>
          </a:prstGeom>
        </p:spPr>
        <p:txBody>
          <a:bodyPr lIns="91440" tIns="45720" rIns="91440" bIns="45720" anchor="t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225"/>
              </a:spcBef>
              <a:spcAft>
                <a:spcPts val="225"/>
              </a:spcAft>
              <a:buFont typeface="+mj-lt"/>
              <a:buAutoNum type="arabicPeriod"/>
            </a:pPr>
            <a:r>
              <a:rPr lang="en-US" sz="1600" dirty="0"/>
              <a:t>Using the collected information, validate or update as needed the draft process map</a:t>
            </a:r>
          </a:p>
          <a:p>
            <a:pPr marL="0" lvl="1">
              <a:spcBef>
                <a:spcPts val="225"/>
              </a:spcBef>
              <a:spcAft>
                <a:spcPts val="225"/>
              </a:spcAft>
              <a:buFont typeface="+mj-lt"/>
              <a:buAutoNum type="arabicPeriod"/>
            </a:pPr>
            <a:endParaRPr lang="en-US" sz="1600" dirty="0"/>
          </a:p>
          <a:p>
            <a:pPr marL="0" lvl="1">
              <a:spcBef>
                <a:spcPts val="225"/>
              </a:spcBef>
              <a:spcAft>
                <a:spcPts val="225"/>
              </a:spcAft>
              <a:buAutoNum type="arabicPeriod"/>
            </a:pPr>
            <a:r>
              <a:rPr lang="en-US" sz="1600" dirty="0"/>
              <a:t>Using the collected information, validate or update as needed the draft process table</a:t>
            </a:r>
            <a:endParaRPr lang="en-US"/>
          </a:p>
          <a:p>
            <a:pPr marL="0" lvl="1">
              <a:spcBef>
                <a:spcPts val="225"/>
              </a:spcBef>
              <a:spcAft>
                <a:spcPts val="225"/>
              </a:spcAft>
              <a:buFont typeface="+mj-lt"/>
              <a:buAutoNum type="arabicPeriod"/>
            </a:pPr>
            <a:endParaRPr lang="en-US" sz="1600" dirty="0"/>
          </a:p>
          <a:p>
            <a:pPr marL="0" lvl="1">
              <a:spcBef>
                <a:spcPts val="225"/>
              </a:spcBef>
              <a:spcAft>
                <a:spcPts val="225"/>
              </a:spcAft>
              <a:buAutoNum type="arabicPeriod"/>
            </a:pPr>
            <a:r>
              <a:rPr lang="en-US" sz="1600" dirty="0"/>
              <a:t>Create an electronic version of the Process Table (e.g., PowerPoint or Visio)</a:t>
            </a:r>
            <a:endParaRPr lang="en-US"/>
          </a:p>
          <a:p>
            <a:pPr marL="0" lvl="1">
              <a:spcBef>
                <a:spcPts val="225"/>
              </a:spcBef>
              <a:spcAft>
                <a:spcPts val="225"/>
              </a:spcAft>
              <a:buFont typeface="+mj-lt"/>
              <a:buAutoNum type="arabicPeriod"/>
            </a:pPr>
            <a:endParaRPr lang="en-US" sz="1600" dirty="0"/>
          </a:p>
          <a:p>
            <a:pPr marL="0" lvl="1">
              <a:spcBef>
                <a:spcPts val="225"/>
              </a:spcBef>
              <a:spcAft>
                <a:spcPts val="225"/>
              </a:spcAft>
              <a:buAutoNum type="arabicPeriod"/>
            </a:pPr>
            <a:r>
              <a:rPr lang="en-US" sz="1600" dirty="0"/>
              <a:t>Circulate to team members to assure accuracy and a clear representation of the current process</a:t>
            </a:r>
            <a:endParaRPr lang="en-US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96708E64-2949-4439-8D36-853059A04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36"/>
          <a:stretch/>
        </p:blipFill>
        <p:spPr>
          <a:xfrm>
            <a:off x="5105400" y="762004"/>
            <a:ext cx="3207726" cy="401026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74C5C8F-C389-4E17-B277-F0D2C7560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4" y="762005"/>
            <a:ext cx="3352798" cy="469603"/>
          </a:xfrm>
        </p:spPr>
        <p:txBody>
          <a:bodyPr>
            <a:noAutofit/>
          </a:bodyPr>
          <a:lstStyle/>
          <a:p>
            <a:r>
              <a:rPr lang="en-US" sz="3200" dirty="0"/>
              <a:t>Process Mapping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BD68E4-B7C0-4E69-A65C-159DD1DE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880939-8573-4D27-964A-87162CF1F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1" y="5051906"/>
            <a:ext cx="504145" cy="4935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ACA2B1-84F9-4AE8-9D14-A8D16CF33B49}"/>
              </a:ext>
            </a:extLst>
          </p:cNvPr>
          <p:cNvSpPr txBox="1"/>
          <p:nvPr/>
        </p:nvSpPr>
        <p:spPr>
          <a:xfrm>
            <a:off x="994146" y="5314745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Learning Session I PowerPoint</a:t>
            </a:r>
          </a:p>
        </p:txBody>
      </p:sp>
    </p:spTree>
    <p:extLst>
      <p:ext uri="{BB962C8B-B14F-4D97-AF65-F5344CB8AC3E}">
        <p14:creationId xmlns:p14="http://schemas.microsoft.com/office/powerpoint/2010/main" val="830458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0CE3D7-0F1B-4CB5-8A2F-F0AE4E4F81FB}"/>
              </a:ext>
            </a:extLst>
          </p:cNvPr>
          <p:cNvSpPr txBox="1">
            <a:spLocks noChangeArrowheads="1"/>
          </p:cNvSpPr>
          <p:nvPr/>
        </p:nvSpPr>
        <p:spPr>
          <a:xfrm>
            <a:off x="2962896" y="1096354"/>
            <a:ext cx="2496792" cy="40998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+mn-lt"/>
                <a:ea typeface="ＭＳ Ｐゴシック" pitchFamily="-111" charset="-128"/>
              </a:rPr>
              <a:t>Order the Steps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A845C6-27A4-40FA-A250-3F7C8957A117}"/>
              </a:ext>
            </a:extLst>
          </p:cNvPr>
          <p:cNvGrpSpPr/>
          <p:nvPr/>
        </p:nvGrpSpPr>
        <p:grpSpPr>
          <a:xfrm>
            <a:off x="609600" y="1726020"/>
            <a:ext cx="8226055" cy="3196895"/>
            <a:chOff x="1248360" y="1278241"/>
            <a:chExt cx="7541574" cy="3333871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5561EC3F-E226-4A34-B305-E748CFFD78F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248360" y="1278241"/>
              <a:ext cx="3302000" cy="3247823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45515" indent="-145515">
                <a:buFont typeface="Arial" panose="020B0604020202020204" pitchFamily="34" charset="0"/>
                <a:buNone/>
              </a:pPr>
              <a:r>
                <a:rPr lang="en-US" altLang="en-US" sz="2000" b="1" dirty="0">
                  <a:solidFill>
                    <a:srgbClr val="336600"/>
                  </a:solidFill>
                  <a:ea typeface="ＭＳ Ｐゴシック" pitchFamily="-111" charset="-128"/>
                </a:rPr>
                <a:t>Purpose</a:t>
              </a:r>
              <a:r>
                <a:rPr lang="en-US" altLang="en-US" sz="2000" dirty="0">
                  <a:ea typeface="ＭＳ Ｐゴシック" pitchFamily="-111" charset="-128"/>
                </a:rPr>
                <a:t>  </a:t>
              </a:r>
            </a:p>
            <a:p>
              <a:pPr marL="145415" indent="-145415"/>
              <a:r>
                <a:rPr lang="en-US" altLang="en-US" sz="1400" dirty="0">
                  <a:ea typeface="ＭＳ Ｐゴシック"/>
                </a:rPr>
                <a:t>To map the ‘Patient TB and TB/HIV diagnostic cascades.'</a:t>
              </a:r>
            </a:p>
            <a:p>
              <a:pPr marL="145415" indent="-145415"/>
              <a:r>
                <a:rPr lang="en-US" altLang="en-US" sz="1400" dirty="0">
                  <a:ea typeface="ＭＳ Ｐゴシック"/>
                </a:rPr>
                <a:t>To use this mapping tool to increase the productivity and efficiency of clinic and laboratory interactions.</a:t>
              </a:r>
              <a:endParaRPr lang="en-US" altLang="en-US" sz="1400" dirty="0">
                <a:solidFill>
                  <a:srgbClr val="336600"/>
                </a:solidFill>
                <a:latin typeface="Impact" pitchFamily="-111" charset="0"/>
                <a:ea typeface="ＭＳ Ｐゴシック"/>
              </a:endParaRPr>
            </a:p>
            <a:p>
              <a:pPr marL="145515" indent="-145515">
                <a:buClr>
                  <a:srgbClr val="660066"/>
                </a:buClr>
                <a:buSzPct val="60000"/>
                <a:buFont typeface="Arial" panose="020B0604020202020204" pitchFamily="34" charset="0"/>
                <a:buNone/>
              </a:pPr>
              <a:endParaRPr lang="en-US" altLang="en-US" sz="900" dirty="0">
                <a:solidFill>
                  <a:srgbClr val="336600"/>
                </a:solidFill>
                <a:latin typeface="Impact" pitchFamily="-111" charset="0"/>
                <a:ea typeface="ＭＳ Ｐゴシック" pitchFamily="-111" charset="-128"/>
              </a:endParaRPr>
            </a:p>
            <a:p>
              <a:pPr marL="145515" indent="-145515">
                <a:buClr>
                  <a:srgbClr val="660066"/>
                </a:buClr>
                <a:buSzPct val="60000"/>
                <a:buFont typeface="Arial" panose="020B0604020202020204" pitchFamily="34" charset="0"/>
                <a:buNone/>
              </a:pPr>
              <a:r>
                <a:rPr lang="en-US" altLang="en-US" sz="2000" b="1" dirty="0">
                  <a:solidFill>
                    <a:srgbClr val="336600"/>
                  </a:solidFill>
                  <a:ea typeface="ＭＳ Ｐゴシック" pitchFamily="-111" charset="-128"/>
                </a:rPr>
                <a:t>What will you need?</a:t>
              </a:r>
              <a:r>
                <a:rPr lang="en-US" altLang="en-US" sz="2000" b="1" dirty="0">
                  <a:ea typeface="ＭＳ Ｐゴシック" pitchFamily="-111" charset="-128"/>
                </a:rPr>
                <a:t> </a:t>
              </a:r>
            </a:p>
            <a:p>
              <a:pPr marL="145515" indent="-145515"/>
              <a:r>
                <a:rPr lang="en-US" altLang="en-US" sz="1400" u="sng" dirty="0">
                  <a:ea typeface="ＭＳ Ｐゴシック" pitchFamily="-111" charset="-128"/>
                </a:rPr>
                <a:t>Testing Phase Cards</a:t>
              </a:r>
              <a:r>
                <a:rPr lang="en-US" altLang="en-US" sz="1400" dirty="0">
                  <a:ea typeface="ＭＳ Ｐゴシック" pitchFamily="-111" charset="-128"/>
                </a:rPr>
                <a:t> (one set per group)</a:t>
              </a:r>
            </a:p>
            <a:p>
              <a:pPr marL="145515" indent="-145515"/>
              <a:r>
                <a:rPr lang="en-US" altLang="en-US" sz="1400" u="sng" dirty="0">
                  <a:ea typeface="ＭＳ Ｐゴシック" pitchFamily="-111" charset="-128"/>
                </a:rPr>
                <a:t>Process Step Cards</a:t>
              </a:r>
              <a:r>
                <a:rPr lang="en-US" altLang="en-US" sz="1400" dirty="0">
                  <a:ea typeface="ＭＳ Ｐゴシック" pitchFamily="-111" charset="-128"/>
                </a:rPr>
                <a:t> (one set per group)</a:t>
              </a:r>
            </a:p>
            <a:p>
              <a:pPr marL="145515" indent="-145515"/>
              <a:r>
                <a:rPr lang="en-US" altLang="en-US" sz="1400" dirty="0">
                  <a:ea typeface="ＭＳ Ｐゴシック" pitchFamily="-111" charset="-128"/>
                </a:rPr>
                <a:t>Tape</a:t>
              </a: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CC90181A-56B1-4FDE-80C2-C85888018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642" y="1340415"/>
              <a:ext cx="4196292" cy="327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286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579438" indent="-2365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036638" indent="-2365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marL="190492" indent="-190492" defTabSz="761970" eaLnBrk="1" fontAlgn="base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60066"/>
                </a:buClr>
                <a:buSzPct val="60000"/>
              </a:pPr>
              <a:r>
                <a:rPr lang="en-US" altLang="en-US" sz="2000" b="1" dirty="0">
                  <a:solidFill>
                    <a:srgbClr val="336600"/>
                  </a:solidFill>
                  <a:latin typeface="+mn-lt"/>
                </a:rPr>
                <a:t>What will you do?</a:t>
              </a:r>
              <a:r>
                <a:rPr lang="en-US" altLang="en-US" sz="2000" b="1" dirty="0">
                  <a:solidFill>
                    <a:srgbClr val="000000"/>
                  </a:solidFill>
                  <a:latin typeface="+mn-lt"/>
                </a:rPr>
                <a:t> </a:t>
              </a:r>
            </a:p>
            <a:p>
              <a:pPr marL="482846" lvl="1" indent="-197107" defTabSz="761970" eaLnBrk="1" fontAlgn="base" hangingPunct="1">
                <a:spcBef>
                  <a:spcPct val="10000"/>
                </a:spcBef>
                <a:spcAft>
                  <a:spcPct val="10000"/>
                </a:spcAft>
                <a:buClr>
                  <a:srgbClr val="996633"/>
                </a:buClr>
                <a:buFont typeface="Wingdings" pitchFamily="-111" charset="2"/>
                <a:buChar char="§"/>
              </a:pPr>
              <a:r>
                <a:rPr lang="en-US" altLang="en-US" sz="1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Form groups of 7 or less persons</a:t>
              </a:r>
            </a:p>
            <a:p>
              <a:pPr marL="482846" lvl="1" indent="-197107" defTabSz="761970" eaLnBrk="1" fontAlgn="base" hangingPunct="1">
                <a:spcBef>
                  <a:spcPct val="10000"/>
                </a:spcBef>
                <a:spcAft>
                  <a:spcPct val="10000"/>
                </a:spcAft>
                <a:buClr>
                  <a:srgbClr val="996633"/>
                </a:buClr>
                <a:buFont typeface="Wingdings" pitchFamily="-111" charset="2"/>
                <a:buChar char="§"/>
              </a:pPr>
              <a:r>
                <a:rPr lang="en-US" altLang="en-US" sz="1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Arrange the phases of Diagnostic cascades from beginning to end, in the order that they occur in the system</a:t>
              </a:r>
            </a:p>
            <a:p>
              <a:pPr marL="482846" lvl="1" indent="-197107" defTabSz="761970" eaLnBrk="1" fontAlgn="base" hangingPunct="1">
                <a:spcBef>
                  <a:spcPct val="10000"/>
                </a:spcBef>
                <a:spcAft>
                  <a:spcPct val="10000"/>
                </a:spcAft>
                <a:buClr>
                  <a:srgbClr val="996633"/>
                </a:buClr>
                <a:buFont typeface="Wingdings" pitchFamily="-111" charset="2"/>
                <a:buChar char="§"/>
              </a:pPr>
              <a:r>
                <a:rPr lang="en-US" altLang="en-US" sz="1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Attach the cards to the wall with tape in order, from </a:t>
              </a:r>
              <a:r>
                <a:rPr lang="en-US" altLang="en-US" sz="1400" b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left to right horizontally </a:t>
              </a:r>
              <a:r>
                <a:rPr lang="en-US" altLang="en-US" sz="1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across the wall</a:t>
              </a:r>
            </a:p>
            <a:p>
              <a:pPr marL="482846" lvl="1" indent="-197107" defTabSz="761970" eaLnBrk="1" fontAlgn="base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96633"/>
                </a:buClr>
                <a:buFont typeface="Wingdings" pitchFamily="-111" charset="2"/>
                <a:buChar char="§"/>
              </a:pPr>
              <a:endParaRPr lang="en-US" altLang="en-US" sz="1667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EE112AA-4AD4-4290-93DB-A91AA5894A6D}"/>
              </a:ext>
            </a:extLst>
          </p:cNvPr>
          <p:cNvGrpSpPr/>
          <p:nvPr/>
        </p:nvGrpSpPr>
        <p:grpSpPr>
          <a:xfrm>
            <a:off x="5486400" y="3788859"/>
            <a:ext cx="1729160" cy="767292"/>
            <a:chOff x="6361903" y="4581214"/>
            <a:chExt cx="1729160" cy="767292"/>
          </a:xfrm>
        </p:grpSpPr>
        <p:pic>
          <p:nvPicPr>
            <p:cNvPr id="7" name="Picture 5" descr="MCj04242140000[1]">
              <a:extLst>
                <a:ext uri="{FF2B5EF4-FFF2-40B4-BE49-F238E27FC236}">
                  <a16:creationId xmlns:a16="http://schemas.microsoft.com/office/drawing/2014/main" id="{4657F1E4-A88A-4C9E-9CF7-2B825AE59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1903" y="4581214"/>
              <a:ext cx="601928" cy="767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A217C328-DC64-43AB-9C24-7AC0D18D6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3831" y="4883649"/>
              <a:ext cx="112723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defTabSz="7619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10 minutes</a:t>
              </a: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C5B8FB73-FCFC-4565-A936-514D655EC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1" y="689246"/>
            <a:ext cx="6400797" cy="469603"/>
          </a:xfrm>
        </p:spPr>
        <p:txBody>
          <a:bodyPr>
            <a:noAutofit/>
          </a:bodyPr>
          <a:lstStyle/>
          <a:p>
            <a:r>
              <a:rPr lang="en-US" sz="3200" dirty="0"/>
              <a:t>Activity: Process Mapping – Part I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C092A2-A308-4CAF-91FC-722D8DAA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05FB9E-D4EB-4D86-8AA2-A938E8D33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1" y="5051906"/>
            <a:ext cx="504145" cy="4935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00745E-D726-4856-914C-E558DDA76DF8}"/>
              </a:ext>
            </a:extLst>
          </p:cNvPr>
          <p:cNvSpPr txBox="1"/>
          <p:nvPr/>
        </p:nvSpPr>
        <p:spPr>
          <a:xfrm>
            <a:off x="994146" y="5314745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Learning Session I PowerPoint</a:t>
            </a:r>
          </a:p>
        </p:txBody>
      </p:sp>
    </p:spTree>
    <p:extLst>
      <p:ext uri="{BB962C8B-B14F-4D97-AF65-F5344CB8AC3E}">
        <p14:creationId xmlns:p14="http://schemas.microsoft.com/office/powerpoint/2010/main" val="640927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7E056-4ABA-4118-943C-5C78A1BB6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2" y="2050747"/>
            <a:ext cx="5867398" cy="1644953"/>
          </a:xfrm>
        </p:spPr>
        <p:txBody>
          <a:bodyPr>
            <a:normAutofit fontScale="90000"/>
          </a:bodyPr>
          <a:lstStyle/>
          <a:p>
            <a:r>
              <a:rPr lang="en-US" dirty="0"/>
              <a:t>INPUTS, OUTPUTS, OUTCOMES, QUALITY INDICATORS FOR EACH PHASE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F94FA-42D9-4499-89AD-FAEEB3E2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A85E74-CFD1-43C2-9168-DB4B3F980C18}" type="slidenum">
              <a:rPr lang="en-US">
                <a:solidFill>
                  <a:prstClr val="white"/>
                </a:solidFill>
                <a:latin typeface="Trebuchet MS"/>
              </a:rPr>
              <a:pPr defTabSz="685800"/>
              <a:t>16</a:t>
            </a:fld>
            <a:endParaRPr lang="en-US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50790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A04BD8-9705-4933-9EDB-BAA12EEAC7A8}"/>
              </a:ext>
            </a:extLst>
          </p:cNvPr>
          <p:cNvSpPr txBox="1">
            <a:spLocks noChangeArrowheads="1"/>
          </p:cNvSpPr>
          <p:nvPr/>
        </p:nvSpPr>
        <p:spPr>
          <a:xfrm>
            <a:off x="3067297" y="1101638"/>
            <a:ext cx="3009405" cy="5413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685800"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  <a:buNone/>
              <a:defRPr sz="3300" b="1">
                <a:ea typeface="ＭＳ Ｐゴシック" pitchFamily="-111" charset="-128"/>
                <a:cs typeface="+mj-cs"/>
              </a:defRPr>
            </a:lvl1pPr>
          </a:lstStyle>
          <a:p>
            <a:r>
              <a:rPr lang="en-US" altLang="en-US" sz="2400" dirty="0">
                <a:solidFill>
                  <a:srgbClr val="C00000"/>
                </a:solidFill>
              </a:rPr>
              <a:t>Complete the Table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7B5BC8-7E6D-4FA4-9DD0-43DADEF443B4}"/>
              </a:ext>
            </a:extLst>
          </p:cNvPr>
          <p:cNvGrpSpPr/>
          <p:nvPr/>
        </p:nvGrpSpPr>
        <p:grpSpPr>
          <a:xfrm>
            <a:off x="590446" y="1697931"/>
            <a:ext cx="7963106" cy="3731435"/>
            <a:chOff x="719667" y="1333500"/>
            <a:chExt cx="7521736" cy="412750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AC63EA8E-D153-4547-A6AD-6401CF5AAEC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19667" y="1333500"/>
              <a:ext cx="3852333" cy="3982714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23316">
                <a:lnSpc>
                  <a:spcPct val="80000"/>
                </a:lnSpc>
                <a:buFont typeface="Arial" panose="020B0604020202020204" pitchFamily="34" charset="0"/>
                <a:buNone/>
                <a:tabLst>
                  <a:tab pos="242084" algn="l"/>
                </a:tabLst>
              </a:pPr>
              <a:r>
                <a:rPr lang="en-US" altLang="en-US" sz="2000" b="1" dirty="0">
                  <a:solidFill>
                    <a:srgbClr val="336600"/>
                  </a:solidFill>
                  <a:ea typeface="ＭＳ Ｐゴシック" pitchFamily="-111" charset="-128"/>
                </a:rPr>
                <a:t>Purpose</a:t>
              </a:r>
              <a:r>
                <a:rPr lang="en-US" altLang="en-US" sz="2000" b="1" dirty="0">
                  <a:ea typeface="ＭＳ Ｐゴシック" pitchFamily="-111" charset="-128"/>
                </a:rPr>
                <a:t>  </a:t>
              </a:r>
            </a:p>
            <a:p>
              <a:pPr marL="0" indent="0" defTabSz="423316">
                <a:lnSpc>
                  <a:spcPct val="80000"/>
                </a:lnSpc>
                <a:buClr>
                  <a:srgbClr val="660066"/>
                </a:buClr>
                <a:buSzPct val="60000"/>
                <a:buFont typeface="Arial" panose="020B0604020202020204" pitchFamily="34" charset="0"/>
                <a:buNone/>
                <a:tabLst>
                  <a:tab pos="242084" algn="l"/>
                </a:tabLst>
              </a:pPr>
              <a:r>
                <a:rPr lang="en-US" altLang="en-US" sz="1400" dirty="0">
                  <a:ea typeface="ＭＳ Ｐゴシック" pitchFamily="-111" charset="-128"/>
                </a:rPr>
                <a:t>To complete the process table by identifying, for each step in the process (4 categories):</a:t>
              </a:r>
            </a:p>
            <a:p>
              <a:pPr marL="0" indent="0" defTabSz="423316">
                <a:lnSpc>
                  <a:spcPct val="80000"/>
                </a:lnSpc>
                <a:tabLst>
                  <a:tab pos="242084" algn="l"/>
                </a:tabLst>
              </a:pPr>
              <a:r>
                <a:rPr lang="en-US" altLang="en-US" sz="1400" dirty="0">
                  <a:ea typeface="ＭＳ Ｐゴシック" pitchFamily="-111" charset="-128"/>
                </a:rPr>
                <a:t>	What happens and where</a:t>
              </a:r>
            </a:p>
            <a:p>
              <a:pPr marL="0" indent="0" defTabSz="423316">
                <a:lnSpc>
                  <a:spcPct val="80000"/>
                </a:lnSpc>
                <a:tabLst>
                  <a:tab pos="242084" algn="l"/>
                </a:tabLst>
              </a:pPr>
              <a:r>
                <a:rPr lang="en-US" altLang="en-US" sz="1400" dirty="0">
                  <a:ea typeface="ＭＳ Ｐゴシック" pitchFamily="-111" charset="-128"/>
                </a:rPr>
                <a:t>	Who’s responsible </a:t>
              </a:r>
            </a:p>
            <a:p>
              <a:pPr marL="0" indent="0" defTabSz="423316">
                <a:lnSpc>
                  <a:spcPct val="80000"/>
                </a:lnSpc>
                <a:tabLst>
                  <a:tab pos="242084" algn="l"/>
                </a:tabLst>
              </a:pPr>
              <a:r>
                <a:rPr lang="en-US" altLang="en-US" sz="1400" dirty="0">
                  <a:ea typeface="ＭＳ Ｐゴシック" pitchFamily="-111" charset="-128"/>
                </a:rPr>
                <a:t>	What documents are needed </a:t>
              </a:r>
            </a:p>
            <a:p>
              <a:pPr marL="0" indent="0" defTabSz="423316">
                <a:lnSpc>
                  <a:spcPct val="80000"/>
                </a:lnSpc>
                <a:tabLst>
                  <a:tab pos="242084" algn="l"/>
                </a:tabLst>
              </a:pPr>
              <a:r>
                <a:rPr lang="en-US" altLang="en-US" sz="1400" dirty="0">
                  <a:ea typeface="ＭＳ Ｐゴシック" pitchFamily="-111" charset="-128"/>
                </a:rPr>
                <a:t>	Pitfalls</a:t>
              </a:r>
            </a:p>
            <a:p>
              <a:pPr marL="0" indent="0" defTabSz="423316">
                <a:lnSpc>
                  <a:spcPct val="80000"/>
                </a:lnSpc>
                <a:buClr>
                  <a:srgbClr val="660066"/>
                </a:buClr>
                <a:buSzPct val="60000"/>
                <a:buFont typeface="Arial" panose="020B0604020202020204" pitchFamily="34" charset="0"/>
                <a:buNone/>
                <a:tabLst>
                  <a:tab pos="242084" algn="l"/>
                </a:tabLst>
              </a:pPr>
              <a:endParaRPr lang="en-US" altLang="en-US" sz="800" dirty="0">
                <a:solidFill>
                  <a:srgbClr val="336600"/>
                </a:solidFill>
                <a:ea typeface="ＭＳ Ｐゴシック" pitchFamily="-111" charset="-128"/>
              </a:endParaRPr>
            </a:p>
            <a:p>
              <a:pPr marL="0" indent="0" defTabSz="423316">
                <a:lnSpc>
                  <a:spcPct val="80000"/>
                </a:lnSpc>
                <a:buClr>
                  <a:srgbClr val="660066"/>
                </a:buClr>
                <a:buSzPct val="60000"/>
                <a:buFont typeface="Arial" panose="020B0604020202020204" pitchFamily="34" charset="0"/>
                <a:buNone/>
                <a:tabLst>
                  <a:tab pos="242084" algn="l"/>
                </a:tabLst>
              </a:pPr>
              <a:r>
                <a:rPr lang="en-US" altLang="en-US" sz="2000" b="1" dirty="0">
                  <a:solidFill>
                    <a:srgbClr val="336600"/>
                  </a:solidFill>
                  <a:ea typeface="ＭＳ Ｐゴシック" pitchFamily="-111" charset="-128"/>
                </a:rPr>
                <a:t>What will you need?</a:t>
              </a:r>
              <a:r>
                <a:rPr lang="en-US" altLang="en-US" sz="2000" b="1" dirty="0">
                  <a:ea typeface="ＭＳ Ｐゴシック" pitchFamily="-111" charset="-128"/>
                </a:rPr>
                <a:t> </a:t>
              </a:r>
            </a:p>
            <a:p>
              <a:pPr marL="145515" indent="-145515"/>
              <a:r>
                <a:rPr lang="en-US" altLang="en-US" sz="1400" dirty="0">
                  <a:ea typeface="ＭＳ Ｐゴシック" pitchFamily="-111" charset="-128"/>
                </a:rPr>
                <a:t>A set of plain process table cards for each group </a:t>
              </a:r>
            </a:p>
            <a:p>
              <a:pPr marL="145515" indent="-145515"/>
              <a:r>
                <a:rPr lang="en-US" altLang="en-US" sz="1400" dirty="0">
                  <a:ea typeface="ＭＳ Ｐゴシック" pitchFamily="-111" charset="-128"/>
                </a:rPr>
                <a:t>Tape</a:t>
              </a: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3FE3A6A6-AA2D-4347-9C0D-FA45B0311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070" y="1333500"/>
              <a:ext cx="3852333" cy="412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286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579438" indent="-2365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660066"/>
                </a:buClr>
                <a:buSzPct val="60000"/>
                <a:buFont typeface="Wingdings" pitchFamily="-111" charset="2"/>
                <a:buNone/>
              </a:pPr>
              <a:r>
                <a:rPr lang="en-US" altLang="en-US" sz="2000" b="1" dirty="0">
                  <a:solidFill>
                    <a:srgbClr val="336600"/>
                  </a:solidFill>
                  <a:latin typeface="+mn-lt"/>
                </a:rPr>
                <a:t>What will you do?</a:t>
              </a:r>
              <a:r>
                <a:rPr lang="en-US" altLang="en-US" sz="2000" b="1" dirty="0">
                  <a:latin typeface="+mn-lt"/>
                </a:rPr>
                <a:t> </a:t>
              </a:r>
            </a:p>
            <a:p>
              <a:pPr lvl="1" eaLnBrk="1" hangingPunct="1">
                <a:spcBef>
                  <a:spcPct val="10000"/>
                </a:spcBef>
                <a:spcAft>
                  <a:spcPct val="10000"/>
                </a:spcAft>
                <a:buClr>
                  <a:srgbClr val="996633"/>
                </a:buClr>
                <a:buFont typeface="Wingdings" pitchFamily="-111" charset="2"/>
                <a:buChar char="§"/>
              </a:pPr>
              <a:r>
                <a:rPr lang="en-US" altLang="en-US" sz="1400" dirty="0">
                  <a:latin typeface="Trebuchet MS" panose="020B0603020202020204" pitchFamily="34" charset="0"/>
                </a:rPr>
                <a:t>Each group to complete their process table cards for the 4 categories with relevant information using the example provided</a:t>
              </a:r>
            </a:p>
            <a:p>
              <a:pPr lvl="1" eaLnBrk="1" hangingPunct="1">
                <a:spcBef>
                  <a:spcPct val="10000"/>
                </a:spcBef>
                <a:spcAft>
                  <a:spcPct val="10000"/>
                </a:spcAft>
                <a:buClr>
                  <a:srgbClr val="996633"/>
                </a:buClr>
                <a:buFont typeface="Wingdings" pitchFamily="-111" charset="2"/>
                <a:buChar char="§"/>
              </a:pPr>
              <a:r>
                <a:rPr lang="en-US" altLang="en-US" sz="1400" dirty="0">
                  <a:latin typeface="Trebuchet MS" panose="020B0603020202020204" pitchFamily="34" charset="0"/>
                </a:rPr>
                <a:t>Tape the cards to the wall to complete the table, aligning the category cards with the corresponding step</a:t>
              </a:r>
            </a:p>
            <a:p>
              <a:pPr lvl="1" eaLnBrk="1" hangingPunct="1">
                <a:spcBef>
                  <a:spcPct val="10000"/>
                </a:spcBef>
                <a:spcAft>
                  <a:spcPct val="10000"/>
                </a:spcAft>
                <a:buClr>
                  <a:srgbClr val="996633"/>
                </a:buClr>
                <a:buFont typeface="Wingdings" pitchFamily="-111" charset="2"/>
                <a:buNone/>
              </a:pPr>
              <a:endParaRPr lang="en-US" altLang="en-US" sz="1667" dirty="0"/>
            </a:p>
            <a:p>
              <a:pPr lvl="1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996633"/>
                </a:buClr>
                <a:buFont typeface="Wingdings" pitchFamily="-111" charset="2"/>
                <a:buChar char="§"/>
              </a:pPr>
              <a:endParaRPr lang="en-US" altLang="en-US" sz="1667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DB9307-0ACB-41D5-94C9-BA561D5F6D7A}"/>
              </a:ext>
            </a:extLst>
          </p:cNvPr>
          <p:cNvGrpSpPr/>
          <p:nvPr/>
        </p:nvGrpSpPr>
        <p:grpSpPr>
          <a:xfrm>
            <a:off x="5410200" y="3879090"/>
            <a:ext cx="1729160" cy="767292"/>
            <a:chOff x="6361903" y="4581214"/>
            <a:chExt cx="1729160" cy="767292"/>
          </a:xfrm>
        </p:grpSpPr>
        <p:pic>
          <p:nvPicPr>
            <p:cNvPr id="10" name="Picture 5" descr="MCj04242140000[1]">
              <a:extLst>
                <a:ext uri="{FF2B5EF4-FFF2-40B4-BE49-F238E27FC236}">
                  <a16:creationId xmlns:a16="http://schemas.microsoft.com/office/drawing/2014/main" id="{679BA999-0F6F-4E89-A2CF-8E17E13B8D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1903" y="4581214"/>
              <a:ext cx="601928" cy="767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EE07C93F-2A8C-4EAF-812F-A441E7516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3831" y="4883649"/>
              <a:ext cx="112723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defTabSz="7619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30 minutes</a:t>
              </a:r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B1289702-323A-4365-BF6F-B0352CCD6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672" y="640009"/>
            <a:ext cx="6629397" cy="469603"/>
          </a:xfrm>
        </p:spPr>
        <p:txBody>
          <a:bodyPr>
            <a:noAutofit/>
          </a:bodyPr>
          <a:lstStyle/>
          <a:p>
            <a:r>
              <a:rPr lang="en-US" sz="3200" dirty="0"/>
              <a:t>Activity: Process Mapping – Part II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6152E-4B02-4B6E-8F85-B48CB0E4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17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6FECBB-1403-4F56-8F03-E8D6CA6E7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53" y="5041068"/>
            <a:ext cx="504145" cy="4935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C796CF-5F06-4A5B-8D6B-14579841A34D}"/>
              </a:ext>
            </a:extLst>
          </p:cNvPr>
          <p:cNvSpPr txBox="1"/>
          <p:nvPr/>
        </p:nvSpPr>
        <p:spPr>
          <a:xfrm>
            <a:off x="990598" y="5303907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Learning Session I PowerPoint</a:t>
            </a:r>
          </a:p>
        </p:txBody>
      </p:sp>
    </p:spTree>
    <p:extLst>
      <p:ext uri="{BB962C8B-B14F-4D97-AF65-F5344CB8AC3E}">
        <p14:creationId xmlns:p14="http://schemas.microsoft.com/office/powerpoint/2010/main" val="2016687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7BBDB-CFA8-4B81-8548-4D681A19D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83"/>
          <a:stretch/>
        </p:blipFill>
        <p:spPr>
          <a:xfrm>
            <a:off x="760932" y="1231608"/>
            <a:ext cx="7622135" cy="341709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F5B1AF2-2F93-40C3-A151-FC34985EAE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Process Table Template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805B95-C6B4-4B33-9C0A-DAC5E81D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DB1ED4-2408-457B-A26E-2FBD4B7DA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1" y="5051906"/>
            <a:ext cx="504145" cy="4935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1CB0F9-1FC1-4C30-9535-8AAC17241D93}"/>
              </a:ext>
            </a:extLst>
          </p:cNvPr>
          <p:cNvSpPr txBox="1"/>
          <p:nvPr/>
        </p:nvSpPr>
        <p:spPr>
          <a:xfrm>
            <a:off x="994146" y="5314745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Learning Session I PowerPoint</a:t>
            </a:r>
          </a:p>
        </p:txBody>
      </p:sp>
    </p:spTree>
    <p:extLst>
      <p:ext uri="{BB962C8B-B14F-4D97-AF65-F5344CB8AC3E}">
        <p14:creationId xmlns:p14="http://schemas.microsoft.com/office/powerpoint/2010/main" val="2430931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9DC105-C0BD-4C2B-A949-9DE5E4C28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811752"/>
              </p:ext>
            </p:extLst>
          </p:nvPr>
        </p:nvGraphicFramePr>
        <p:xfrm>
          <a:off x="148856" y="1065079"/>
          <a:ext cx="8839200" cy="37947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676400">
                  <a:extLst>
                    <a:ext uri="{9D8B030D-6E8A-4147-A177-3AD203B41FA5}">
                      <a16:colId xmlns:a16="http://schemas.microsoft.com/office/drawing/2014/main" val="1622268580"/>
                    </a:ext>
                  </a:extLst>
                </a:gridCol>
                <a:gridCol w="1908544">
                  <a:extLst>
                    <a:ext uri="{9D8B030D-6E8A-4147-A177-3AD203B41FA5}">
                      <a16:colId xmlns:a16="http://schemas.microsoft.com/office/drawing/2014/main" val="276977384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09314986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668015147"/>
                    </a:ext>
                  </a:extLst>
                </a:gridCol>
                <a:gridCol w="2206256">
                  <a:extLst>
                    <a:ext uri="{9D8B030D-6E8A-4147-A177-3AD203B41FA5}">
                      <a16:colId xmlns:a16="http://schemas.microsoft.com/office/drawing/2014/main" val="2677681966"/>
                    </a:ext>
                  </a:extLst>
                </a:gridCol>
              </a:tblGrid>
              <a:tr h="4208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3" marR="58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What happens &amp; where?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3" marR="58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Who’s responsible?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3" marR="58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Procedures needed?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3" marR="58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Pitfalls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3" marR="58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816866"/>
                  </a:ext>
                </a:extLst>
              </a:tr>
              <a:tr h="794295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85750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1.Order placed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783" marR="5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Clinician determines need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783" marR="5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Clinician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783" marR="5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Ordering protocols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783" marR="5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6600"/>
                        </a:buClr>
                        <a:buSzPts val="1000"/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Unauthorized person ordering Inappropriate order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783" marR="5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837872"/>
                  </a:ext>
                </a:extLst>
              </a:tr>
              <a:tr h="1042512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Patient presents to DOTS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783" marR="5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Clinician interacts with patient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783" marR="5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Clinician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783" marR="5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Customer Service</a:t>
                      </a: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Specimen Collected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783" marR="5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6600"/>
                        </a:buClr>
                        <a:buSzPts val="1000"/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Lack of timely service 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6600"/>
                        </a:buClr>
                        <a:buSzPts val="1000"/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Interaction not client-friendly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783" marR="5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908887"/>
                  </a:ext>
                </a:extLst>
              </a:tr>
              <a:tr h="1042512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Clinician provides specimen to laboratory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783" marR="5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Specimens (properly stored) are provided to laboratory for testing</a:t>
                      </a:r>
                    </a:p>
                  </a:txBody>
                  <a:tcPr marL="58783" marR="5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Clinician</a:t>
                      </a: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Laboratorian</a:t>
                      </a:r>
                    </a:p>
                  </a:txBody>
                  <a:tcPr marL="58783" marR="5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Cold Storage</a:t>
                      </a: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Communication</a:t>
                      </a: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Documentation</a:t>
                      </a:r>
                    </a:p>
                  </a:txBody>
                  <a:tcPr marL="58783" marR="5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6600"/>
                        </a:buClr>
                        <a:buSzPts val="1000"/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Improper storage</a:t>
                      </a: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6600"/>
                        </a:buClr>
                        <a:buSzPts val="1000"/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Poor documentation</a:t>
                      </a: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6600"/>
                        </a:buClr>
                        <a:buSzPts val="1000"/>
                        <a:buFont typeface="Wingdings" panose="05000000000000000000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Improper test</a:t>
                      </a:r>
                    </a:p>
                  </a:txBody>
                  <a:tcPr marL="58783" marR="5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553018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EEF6CFB-3C44-4F2C-85F7-F8F4A7597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8658" y="605837"/>
            <a:ext cx="4419597" cy="469603"/>
          </a:xfrm>
        </p:spPr>
        <p:txBody>
          <a:bodyPr>
            <a:noAutofit/>
          </a:bodyPr>
          <a:lstStyle/>
          <a:p>
            <a:r>
              <a:rPr lang="en-US" sz="3200" dirty="0"/>
              <a:t>Example Process Table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D11CF8-AA8F-4A12-A187-96C4EA44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F59CB-C9B8-42CA-AB50-CE7702999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55" y="5076598"/>
            <a:ext cx="504145" cy="4935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F92153-15CE-48B8-A35A-9BDC5E703AD0}"/>
              </a:ext>
            </a:extLst>
          </p:cNvPr>
          <p:cNvSpPr txBox="1"/>
          <p:nvPr/>
        </p:nvSpPr>
        <p:spPr>
          <a:xfrm>
            <a:off x="1066800" y="5339437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Learning Session I PowerPoint</a:t>
            </a:r>
          </a:p>
        </p:txBody>
      </p:sp>
    </p:spTree>
    <p:extLst>
      <p:ext uri="{BB962C8B-B14F-4D97-AF65-F5344CB8AC3E}">
        <p14:creationId xmlns:p14="http://schemas.microsoft.com/office/powerpoint/2010/main" val="117581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4BA5FE5-D709-4038-A3AE-97E650F8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763F-E5B9-436E-BBED-1AE01C6D1512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A93099-E4C6-4D26-8BC5-565ECAA17884}"/>
              </a:ext>
            </a:extLst>
          </p:cNvPr>
          <p:cNvSpPr txBox="1"/>
          <p:nvPr/>
        </p:nvSpPr>
        <p:spPr>
          <a:xfrm>
            <a:off x="1575527" y="2639364"/>
            <a:ext cx="5992946" cy="44089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215" dirty="0"/>
              <a:t>The presence of the Laboratory African Regional Collaboration (LARC) logo on slides</a:t>
            </a:r>
          </a:p>
          <a:p>
            <a:r>
              <a:rPr lang="en-US" sz="1200" dirty="0"/>
              <a:t>indicates that content (in whole or in part) originates with the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LARC Program</a:t>
            </a:r>
            <a:r>
              <a:rPr lang="en-US" sz="1200" dirty="0">
                <a:solidFill>
                  <a:schemeClr val="tx2"/>
                </a:solidFill>
              </a:rPr>
              <a:t> 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BFE2662-E133-4969-BF1D-50AB481F010F}"/>
              </a:ext>
            </a:extLst>
          </p:cNvPr>
          <p:cNvSpPr/>
          <p:nvPr/>
        </p:nvSpPr>
        <p:spPr>
          <a:xfrm rot="1960045">
            <a:off x="1100501" y="3298683"/>
            <a:ext cx="756312" cy="112142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5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9F42B-8334-49DA-A56F-64D04F8A0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054335"/>
            <a:ext cx="504145" cy="49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24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00070-6FA2-4EF3-BD9A-4D1E7CFFE346}"/>
              </a:ext>
            </a:extLst>
          </p:cNvPr>
          <p:cNvSpPr/>
          <p:nvPr/>
        </p:nvSpPr>
        <p:spPr>
          <a:xfrm>
            <a:off x="347870" y="1403255"/>
            <a:ext cx="8487785" cy="36471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666633"/>
              </a:buClr>
              <a:buSzPts val="1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ea typeface="Times New Roman" panose="02020603050405020304" pitchFamily="18" charset="0"/>
                <a:cs typeface="Arial Narrow" panose="020B0606020202030204" pitchFamily="34" charset="0"/>
              </a:rPr>
              <a:t>Mapping and analyzing processes are useful management tools. They provide an organized method of improving flow and evaluating issues that arise within, and between, clinics and laboratories.  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666633"/>
              </a:buClr>
              <a:buSzPts val="1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ea typeface="Times New Roman" panose="02020603050405020304" pitchFamily="18" charset="0"/>
                <a:cs typeface="Arial Narrow" panose="020B0606020202030204" pitchFamily="34" charset="0"/>
              </a:rPr>
              <a:t>Any process may be mapped, not just patient or specimen flows.  </a:t>
            </a: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Clr>
                <a:srgbClr val="666633"/>
              </a:buClr>
              <a:buSzPts val="1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ea typeface="Times New Roman" panose="02020603050405020304" pitchFamily="18" charset="0"/>
                <a:cs typeface="Arial Narrow" panose="020B0606020202030204" pitchFamily="34" charset="0"/>
              </a:rPr>
              <a:t>The use of standardized procedures prevents variation in the system; thereby avoiding many pitfalls.</a:t>
            </a: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Clr>
                <a:srgbClr val="666633"/>
              </a:buClr>
              <a:buSzPts val="1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400" i="1" dirty="0">
                <a:solidFill>
                  <a:srgbClr val="C00000"/>
                </a:solidFill>
              </a:rPr>
              <a:t>Other discussion points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A6BFA2-B852-4C50-B72E-3F08E3646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3" y="762005"/>
            <a:ext cx="1904997" cy="469603"/>
          </a:xfrm>
        </p:spPr>
        <p:txBody>
          <a:bodyPr>
            <a:noAutofit/>
          </a:bodyPr>
          <a:lstStyle/>
          <a:p>
            <a:r>
              <a:rPr lang="en-US" sz="3200" dirty="0"/>
              <a:t>Summary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703BFF-DCA6-48ED-A0C9-463B711A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B56542-058D-4BED-891D-7BA757F07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01" y="5062038"/>
            <a:ext cx="504145" cy="4935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F68F33-1FF2-449C-8E91-0CB597D7B8CB}"/>
              </a:ext>
            </a:extLst>
          </p:cNvPr>
          <p:cNvSpPr txBox="1"/>
          <p:nvPr/>
        </p:nvSpPr>
        <p:spPr>
          <a:xfrm>
            <a:off x="994146" y="5324877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Learning Session I PowerPoint</a:t>
            </a:r>
          </a:p>
        </p:txBody>
      </p:sp>
    </p:spTree>
    <p:extLst>
      <p:ext uri="{BB962C8B-B14F-4D97-AF65-F5344CB8AC3E}">
        <p14:creationId xmlns:p14="http://schemas.microsoft.com/office/powerpoint/2010/main" val="922808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7023AA-57E8-4FEB-B6AD-08730E43C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References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4C2766-8A97-4597-8A19-ED9E41CD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21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CF2F9B-202E-4FCA-9093-2131A9B010A8}"/>
              </a:ext>
            </a:extLst>
          </p:cNvPr>
          <p:cNvGrpSpPr/>
          <p:nvPr/>
        </p:nvGrpSpPr>
        <p:grpSpPr>
          <a:xfrm>
            <a:off x="304800" y="1527229"/>
            <a:ext cx="8429790" cy="2438400"/>
            <a:chOff x="304800" y="1527229"/>
            <a:chExt cx="8429790" cy="2438400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34A70A4D-DB5C-4DD8-9519-DADDBE831323}"/>
                </a:ext>
              </a:extLst>
            </p:cNvPr>
            <p:cNvSpPr txBox="1">
              <a:spLocks/>
            </p:cNvSpPr>
            <p:nvPr/>
          </p:nvSpPr>
          <p:spPr>
            <a:xfrm>
              <a:off x="304800" y="1527229"/>
              <a:ext cx="8429790" cy="2438400"/>
            </a:xfrm>
            <a:prstGeom prst="rect">
              <a:avLst/>
            </a:prstGeom>
          </p:spPr>
          <p:txBody>
            <a:bodyPr vert="horz" lIns="81079" tIns="40540" rIns="81079" bIns="40540" rtlCol="0" anchor="t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WHO Laboratory Quality Management System: Handbook</a:t>
              </a:r>
            </a:p>
            <a:p>
              <a:endParaRPr lang="en-US" sz="2000" dirty="0"/>
            </a:p>
            <a:p>
              <a:r>
                <a:rPr lang="en-US" altLang="en-US" sz="2000" dirty="0"/>
                <a:t>SLMTA Program</a:t>
              </a:r>
            </a:p>
            <a:p>
              <a:pPr marL="0" indent="0">
                <a:buNone/>
              </a:pPr>
              <a:endParaRPr lang="en-US" altLang="en-US" sz="2000" dirty="0"/>
            </a:p>
            <a:p>
              <a:r>
                <a:rPr lang="en-US" altLang="en-US" sz="2000" dirty="0"/>
                <a:t>Global Laboratory Initiative –</a:t>
              </a:r>
              <a:r>
                <a:rPr lang="en-US" sz="2000" dirty="0"/>
                <a:t>Training Modules for Xpert MTB/RIF Ultra</a:t>
              </a:r>
              <a:endParaRPr lang="en-US" sz="1600" dirty="0"/>
            </a:p>
            <a:p>
              <a:endParaRPr lang="en-US" altLang="en-US" sz="20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980B29-7048-427F-8C07-8825BCE2AC27}"/>
                </a:ext>
              </a:extLst>
            </p:cNvPr>
            <p:cNvSpPr txBox="1"/>
            <p:nvPr/>
          </p:nvSpPr>
          <p:spPr>
            <a:xfrm>
              <a:off x="1143000" y="1943100"/>
              <a:ext cx="350520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0070C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https://www.who.int/ihr/publications/lqms_en.pdf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BED38C-ECA9-41E3-A1E9-1BF48CCB33D8}"/>
                </a:ext>
              </a:extLst>
            </p:cNvPr>
            <p:cNvSpPr txBox="1"/>
            <p:nvPr/>
          </p:nvSpPr>
          <p:spPr>
            <a:xfrm>
              <a:off x="1143000" y="2746429"/>
              <a:ext cx="22098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https://slmta.org/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2961BD-18E5-4540-84D9-D941116D0F54}"/>
                </a:ext>
              </a:extLst>
            </p:cNvPr>
            <p:cNvSpPr txBox="1"/>
            <p:nvPr/>
          </p:nvSpPr>
          <p:spPr>
            <a:xfrm>
              <a:off x="1143000" y="3510291"/>
              <a:ext cx="2362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stoptb.org/gli/trainingpackage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071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D72BD-9822-460B-B258-DAAA34FD8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5386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A9A96A-9C19-478E-AEC8-C7894817D239}"/>
              </a:ext>
            </a:extLst>
          </p:cNvPr>
          <p:cNvSpPr txBox="1">
            <a:spLocks/>
          </p:cNvSpPr>
          <p:nvPr/>
        </p:nvSpPr>
        <p:spPr>
          <a:xfrm>
            <a:off x="533400" y="1485900"/>
            <a:ext cx="8305800" cy="3048000"/>
          </a:xfrm>
          <a:prstGeom prst="rect">
            <a:avLst/>
          </a:prstGeom>
        </p:spPr>
        <p:txBody>
          <a:bodyPr vert="horz" lIns="81079" tIns="40540" rIns="81079" bIns="4054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Mapping a process (all the steps from the beginning to the end of an activity) is a tool that allows analysis and optimization of workflow and service delivery.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In this activity, participants will map and create a table analyzing the TB/HIV diagnostic cascade.</a:t>
            </a:r>
            <a:endParaRPr lang="en-US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C94B4-3CDC-42D4-A36A-6815D5EC8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3" y="762005"/>
            <a:ext cx="1904997" cy="469603"/>
          </a:xfrm>
        </p:spPr>
        <p:txBody>
          <a:bodyPr>
            <a:noAutofit/>
          </a:bodyPr>
          <a:lstStyle/>
          <a:p>
            <a:r>
              <a:rPr lang="en-US" sz="3200" dirty="0"/>
              <a:t>Rationale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0F43B-3339-4FCD-BB7E-5210B1411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7ED0-4C24-4B63-AEB2-6BF991768A3F}" type="slidenum">
              <a:rPr lang="en-US" smtClean="0"/>
              <a:t>3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F503A1-2F71-4C56-ABEF-CC342AE2C525}"/>
              </a:ext>
            </a:extLst>
          </p:cNvPr>
          <p:cNvGrpSpPr/>
          <p:nvPr/>
        </p:nvGrpSpPr>
        <p:grpSpPr>
          <a:xfrm>
            <a:off x="533400" y="5031190"/>
            <a:ext cx="3247345" cy="539838"/>
            <a:chOff x="308345" y="5054335"/>
            <a:chExt cx="3247345" cy="53983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4C56F42-2255-49F8-9DAE-5521D0407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345" y="5054335"/>
              <a:ext cx="504145" cy="49354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7B80F73-7D1F-41C0-AF98-FC17A38DE1A4}"/>
                </a:ext>
              </a:extLst>
            </p:cNvPr>
            <p:cNvSpPr txBox="1"/>
            <p:nvPr/>
          </p:nvSpPr>
          <p:spPr>
            <a:xfrm>
              <a:off x="812490" y="5317174"/>
              <a:ext cx="2743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LARC Learning Session I PowerPoint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00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81DB9A-E809-4F48-B150-50D5BD1BAF6E}"/>
              </a:ext>
            </a:extLst>
          </p:cNvPr>
          <p:cNvSpPr txBox="1">
            <a:spLocks/>
          </p:cNvSpPr>
          <p:nvPr/>
        </p:nvSpPr>
        <p:spPr>
          <a:xfrm>
            <a:off x="1514254" y="1642455"/>
            <a:ext cx="6115489" cy="2362200"/>
          </a:xfrm>
          <a:prstGeom prst="rect">
            <a:avLst/>
          </a:prstGeom>
          <a:noFill/>
        </p:spPr>
        <p:txBody>
          <a:bodyPr vert="horz" lIns="81079" tIns="40540" rIns="81079" bIns="4054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08" indent="-428608"/>
            <a:r>
              <a:rPr lang="en-US" altLang="en-US" sz="2800" dirty="0">
                <a:ea typeface="ＭＳ Ｐゴシック" pitchFamily="-111" charset="-128"/>
              </a:rPr>
              <a:t>Focus on the needs of the users</a:t>
            </a:r>
          </a:p>
          <a:p>
            <a:pPr marL="428608" indent="-428608"/>
            <a:r>
              <a:rPr lang="en-US" altLang="en-US" sz="2800" b="1" dirty="0">
                <a:ea typeface="ＭＳ Ｐゴシック" pitchFamily="-111" charset="-128"/>
              </a:rPr>
              <a:t>Focus on processes to increase the productivity of work</a:t>
            </a:r>
          </a:p>
          <a:p>
            <a:pPr marL="428608" indent="-428608"/>
            <a:r>
              <a:rPr lang="en-US" altLang="en-US" sz="2800" dirty="0">
                <a:ea typeface="ＭＳ Ｐゴシック" pitchFamily="-111" charset="-128"/>
              </a:rPr>
              <a:t>Use data to improve services</a:t>
            </a:r>
          </a:p>
          <a:p>
            <a:pPr marL="428608" indent="-428608"/>
            <a:r>
              <a:rPr lang="en-US" altLang="en-US" sz="2800" dirty="0">
                <a:ea typeface="ＭＳ Ｐゴシック" pitchFamily="-111" charset="-128"/>
              </a:rPr>
              <a:t>Use teams to improve quality</a:t>
            </a:r>
          </a:p>
          <a:p>
            <a:pPr marL="428608" indent="-428608"/>
            <a:r>
              <a:rPr lang="en-US" altLang="en-US" sz="2800" dirty="0">
                <a:ea typeface="ＭＳ Ｐゴシック" pitchFamily="-111" charset="-128"/>
              </a:rPr>
              <a:t>Improve communication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8F277-1E7C-4E32-8E8F-53286F978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657696"/>
            <a:ext cx="7772401" cy="46960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Guiding Principles for Quality Assurance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7321E-3C55-47BE-843F-5008EA9E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7ED0-4C24-4B63-AEB2-6BF991768A3F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86CEE4-C4F6-4527-A1D7-201655F29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01" y="5051906"/>
            <a:ext cx="504145" cy="4935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883CE4-34E0-4FF8-9F27-9B0BF6F41874}"/>
              </a:ext>
            </a:extLst>
          </p:cNvPr>
          <p:cNvSpPr txBox="1"/>
          <p:nvPr/>
        </p:nvSpPr>
        <p:spPr>
          <a:xfrm>
            <a:off x="994146" y="5314745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Learning Session I PowerPoint</a:t>
            </a:r>
          </a:p>
        </p:txBody>
      </p:sp>
    </p:spTree>
    <p:extLst>
      <p:ext uri="{BB962C8B-B14F-4D97-AF65-F5344CB8AC3E}">
        <p14:creationId xmlns:p14="http://schemas.microsoft.com/office/powerpoint/2010/main" val="22053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6382D02-56BB-47FD-AC08-2D43FB51A97F}"/>
              </a:ext>
            </a:extLst>
          </p:cNvPr>
          <p:cNvSpPr txBox="1">
            <a:spLocks/>
          </p:cNvSpPr>
          <p:nvPr/>
        </p:nvSpPr>
        <p:spPr>
          <a:xfrm>
            <a:off x="1219200" y="1790700"/>
            <a:ext cx="6934200" cy="18288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4000" dirty="0">
                <a:ea typeface="ＭＳ Ｐゴシック" pitchFamily="-111" charset="-128"/>
              </a:rPr>
              <a:t>“A series of actions or steps taken in order to achieve a particular end”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B3F9887-8D1E-4EEE-A91A-677833E25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3" y="762005"/>
            <a:ext cx="1600197" cy="469603"/>
          </a:xfrm>
        </p:spPr>
        <p:txBody>
          <a:bodyPr>
            <a:noAutofit/>
          </a:bodyPr>
          <a:lstStyle/>
          <a:p>
            <a:r>
              <a:rPr lang="en-US" sz="3200" dirty="0"/>
              <a:t>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25D2FA-CBC0-4B63-B3A0-4B6A9678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D8B908-F9C7-453D-921D-CB5C9DF44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01" y="5051906"/>
            <a:ext cx="504145" cy="4935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B5704D-1546-4456-A09B-942E8BBC4AD5}"/>
              </a:ext>
            </a:extLst>
          </p:cNvPr>
          <p:cNvSpPr txBox="1"/>
          <p:nvPr/>
        </p:nvSpPr>
        <p:spPr>
          <a:xfrm>
            <a:off x="994146" y="5314745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Learning Session I PowerPoint</a:t>
            </a:r>
          </a:p>
        </p:txBody>
      </p:sp>
    </p:spTree>
    <p:extLst>
      <p:ext uri="{BB962C8B-B14F-4D97-AF65-F5344CB8AC3E}">
        <p14:creationId xmlns:p14="http://schemas.microsoft.com/office/powerpoint/2010/main" val="1886702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CF4259-390D-4C2E-9624-5896D92696AC}"/>
              </a:ext>
            </a:extLst>
          </p:cNvPr>
          <p:cNvSpPr txBox="1">
            <a:spLocks/>
          </p:cNvSpPr>
          <p:nvPr/>
        </p:nvSpPr>
        <p:spPr>
          <a:xfrm>
            <a:off x="1063625" y="2019300"/>
            <a:ext cx="7016750" cy="2362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4000" dirty="0">
                <a:ea typeface="ＭＳ Ｐゴシック" pitchFamily="-111" charset="-128"/>
              </a:rPr>
              <a:t>“Visual depiction of a sequence of events to build a product or produce an outcome”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1B02688-3C63-4633-8DD5-F17418F062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Mapping the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38862C-ACE3-44E5-A850-976DC5CE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0F0A77-5DAF-4F53-ABAF-6E75F9DD3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80" y="5051906"/>
            <a:ext cx="504145" cy="4935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FFFCC4-D65F-4864-9ED6-85FBEBE839B8}"/>
              </a:ext>
            </a:extLst>
          </p:cNvPr>
          <p:cNvSpPr txBox="1"/>
          <p:nvPr/>
        </p:nvSpPr>
        <p:spPr>
          <a:xfrm>
            <a:off x="1063625" y="5314745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Learning Session I PowerPoint</a:t>
            </a:r>
          </a:p>
        </p:txBody>
      </p:sp>
    </p:spTree>
    <p:extLst>
      <p:ext uri="{BB962C8B-B14F-4D97-AF65-F5344CB8AC3E}">
        <p14:creationId xmlns:p14="http://schemas.microsoft.com/office/powerpoint/2010/main" val="256853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C9B6B-B120-4B88-BEB8-501961946D8A}"/>
              </a:ext>
            </a:extLst>
          </p:cNvPr>
          <p:cNvSpPr txBox="1">
            <a:spLocks/>
          </p:cNvSpPr>
          <p:nvPr/>
        </p:nvSpPr>
        <p:spPr>
          <a:xfrm>
            <a:off x="3456583" y="1401530"/>
            <a:ext cx="5091425" cy="321129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buNone/>
            </a:pPr>
            <a:r>
              <a:rPr lang="en-US" altLang="en-US" sz="2700" i="1" dirty="0">
                <a:solidFill>
                  <a:srgbClr val="000000"/>
                </a:solidFill>
                <a:latin typeface="Trebuchet MS"/>
                <a:ea typeface="ＭＳ Ｐゴシック" charset="-128"/>
              </a:rPr>
              <a:t>"The </a:t>
            </a:r>
            <a:r>
              <a:rPr lang="en-US" altLang="en-US" sz="2700" b="1" i="1" u="sng" dirty="0">
                <a:solidFill>
                  <a:srgbClr val="003296"/>
                </a:solidFill>
                <a:latin typeface="Trebuchet MS"/>
                <a:ea typeface="ＭＳ Ｐゴシック" charset="-128"/>
              </a:rPr>
              <a:t>first step</a:t>
            </a:r>
            <a:r>
              <a:rPr lang="en-US" altLang="en-US" sz="2700" b="1" i="1" dirty="0">
                <a:solidFill>
                  <a:srgbClr val="003296"/>
                </a:solidFill>
                <a:latin typeface="Trebuchet MS"/>
                <a:ea typeface="ＭＳ Ｐゴシック" charset="-128"/>
              </a:rPr>
              <a:t> </a:t>
            </a:r>
            <a:r>
              <a:rPr lang="en-US" altLang="en-US" sz="2700" i="1" dirty="0">
                <a:solidFill>
                  <a:srgbClr val="000000"/>
                </a:solidFill>
                <a:latin typeface="Trebuchet MS"/>
                <a:ea typeface="ＭＳ Ｐゴシック" charset="-128"/>
              </a:rPr>
              <a:t>in any organization is to draw a flow diagram (process map) to show how each component depends on others.  Then everyone may </a:t>
            </a:r>
            <a:r>
              <a:rPr lang="en-US" altLang="en-US" sz="2700" b="1" i="1" u="sng" dirty="0">
                <a:solidFill>
                  <a:srgbClr val="003296"/>
                </a:solidFill>
                <a:latin typeface="Trebuchet MS"/>
                <a:ea typeface="ＭＳ Ｐゴシック" charset="-128"/>
              </a:rPr>
              <a:t>understand</a:t>
            </a:r>
            <a:r>
              <a:rPr lang="en-US" altLang="en-US" sz="2700" i="1" u="sng" dirty="0">
                <a:solidFill>
                  <a:srgbClr val="B42ED3"/>
                </a:solidFill>
                <a:latin typeface="Trebuchet MS"/>
                <a:ea typeface="ＭＳ Ｐゴシック" charset="-128"/>
              </a:rPr>
              <a:t> </a:t>
            </a:r>
            <a:r>
              <a:rPr lang="en-US" altLang="en-US" sz="2700" i="1" dirty="0">
                <a:solidFill>
                  <a:srgbClr val="000000"/>
                </a:solidFill>
                <a:latin typeface="Trebuchet MS"/>
                <a:ea typeface="ＭＳ Ｐゴシック" charset="-128"/>
              </a:rPr>
              <a:t>what their job is.  If people do not </a:t>
            </a:r>
            <a:r>
              <a:rPr lang="en-US" altLang="en-US" sz="2700" b="1" i="1" dirty="0">
                <a:solidFill>
                  <a:srgbClr val="003296"/>
                </a:solidFill>
                <a:latin typeface="Trebuchet MS"/>
                <a:ea typeface="ＭＳ Ｐゴシック" charset="-128"/>
              </a:rPr>
              <a:t>see</a:t>
            </a:r>
            <a:r>
              <a:rPr lang="en-US" altLang="en-US" sz="2700" i="1" dirty="0">
                <a:solidFill>
                  <a:srgbClr val="000000"/>
                </a:solidFill>
                <a:latin typeface="Trebuchet MS"/>
                <a:ea typeface="ＭＳ Ｐゴシック" charset="-128"/>
              </a:rPr>
              <a:t> the process, they cannot </a:t>
            </a:r>
            <a:r>
              <a:rPr lang="en-US" altLang="en-US" sz="2700" b="1" i="1" dirty="0">
                <a:solidFill>
                  <a:srgbClr val="003296"/>
                </a:solidFill>
                <a:latin typeface="Trebuchet MS"/>
                <a:ea typeface="ＭＳ Ｐゴシック" charset="-128"/>
              </a:rPr>
              <a:t>improve</a:t>
            </a:r>
            <a:r>
              <a:rPr lang="en-US" altLang="en-US" sz="2700" i="1" dirty="0">
                <a:solidFill>
                  <a:srgbClr val="000000"/>
                </a:solidFill>
                <a:latin typeface="Trebuchet MS"/>
                <a:ea typeface="ＭＳ Ｐゴシック" charset="-128"/>
              </a:rPr>
              <a:t> it." </a:t>
            </a:r>
          </a:p>
          <a:p>
            <a:pPr marL="2057400" lvl="8" indent="0" defTabSz="685800">
              <a:spcBef>
                <a:spcPts val="375"/>
              </a:spcBef>
              <a:buNone/>
            </a:pPr>
            <a:r>
              <a:rPr lang="en-US" altLang="en-US" sz="1350" b="1" dirty="0">
                <a:solidFill>
                  <a:srgbClr val="000000"/>
                </a:solidFill>
                <a:latin typeface="Trebuchet MS"/>
                <a:ea typeface="ＭＳ Ｐゴシック" charset="-128"/>
              </a:rPr>
              <a:t>W Edwards Deming  (1900-1993)</a:t>
            </a:r>
            <a:r>
              <a:rPr lang="en-US" altLang="en-US" sz="1350" b="1" i="1" dirty="0">
                <a:solidFill>
                  <a:srgbClr val="000000"/>
                </a:solidFill>
                <a:latin typeface="Trebuchet MS"/>
                <a:ea typeface="ＭＳ Ｐゴシック" charset="-128"/>
              </a:rPr>
              <a:t> </a:t>
            </a:r>
            <a:endParaRPr lang="en-US" altLang="en-US" sz="1350" dirty="0">
              <a:solidFill>
                <a:srgbClr val="000000"/>
              </a:solidFill>
              <a:latin typeface="Trebuchet MS"/>
              <a:ea typeface="ＭＳ Ｐゴシック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9CBB3-C58D-4B4C-A6DA-E21978374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32" y="1291590"/>
            <a:ext cx="2519172" cy="31318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5BB339-F5F5-4A63-A6B7-85B482C2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A85E74-CFD1-43C2-9168-DB4B3F980C18}" type="slidenum">
              <a:rPr lang="en-US">
                <a:solidFill>
                  <a:srgbClr val="000000"/>
                </a:solidFill>
                <a:latin typeface="Trebuchet MS"/>
              </a:rPr>
              <a:pPr defTabSz="685800"/>
              <a:t>7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3C608B-D357-4647-B5FB-CAC228072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55" y="5051906"/>
            <a:ext cx="504145" cy="4935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9DBFD6-22A9-4BC4-8847-E71B70632262}"/>
              </a:ext>
            </a:extLst>
          </p:cNvPr>
          <p:cNvSpPr txBox="1"/>
          <p:nvPr/>
        </p:nvSpPr>
        <p:spPr>
          <a:xfrm>
            <a:off x="1066800" y="5314745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Learning Session I PowerPoint</a:t>
            </a:r>
          </a:p>
        </p:txBody>
      </p:sp>
    </p:spTree>
    <p:extLst>
      <p:ext uri="{BB962C8B-B14F-4D97-AF65-F5344CB8AC3E}">
        <p14:creationId xmlns:p14="http://schemas.microsoft.com/office/powerpoint/2010/main" val="278536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1140535"/>
            <a:ext cx="9144000" cy="103628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04841" y="5187122"/>
            <a:ext cx="239159" cy="175760"/>
          </a:xfrm>
        </p:spPr>
        <p:txBody>
          <a:bodyPr/>
          <a:lstStyle/>
          <a:p>
            <a:pPr defTabSz="342900"/>
            <a:fld id="{6E18DBF4-37B7-4C4F-9728-A1C100B177EE}" type="slidenum">
              <a:rPr lang="en-US" sz="750">
                <a:solidFill>
                  <a:srgbClr val="FFFF00"/>
                </a:solidFill>
                <a:latin typeface="Gill Sans MT" panose="020B0502020104020203"/>
              </a:rPr>
              <a:pPr defTabSz="342900"/>
              <a:t>8</a:t>
            </a:fld>
            <a:endParaRPr lang="en-US" sz="750" dirty="0">
              <a:solidFill>
                <a:srgbClr val="FFFF00"/>
              </a:solidFill>
              <a:latin typeface="Gill Sans MT" panose="020B0502020104020203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3123" y="1970630"/>
            <a:ext cx="1497932" cy="2726495"/>
            <a:chOff x="838200" y="2208213"/>
            <a:chExt cx="1724025" cy="2625725"/>
          </a:xfrm>
          <a:solidFill>
            <a:srgbClr val="C00000"/>
          </a:solidFill>
        </p:grpSpPr>
        <p:sp>
          <p:nvSpPr>
            <p:cNvPr id="6" name="Freeform 89"/>
            <p:cNvSpPr>
              <a:spLocks/>
            </p:cNvSpPr>
            <p:nvPr/>
          </p:nvSpPr>
          <p:spPr bwMode="auto">
            <a:xfrm>
              <a:off x="839787" y="2217738"/>
              <a:ext cx="1558925" cy="2616200"/>
            </a:xfrm>
            <a:custGeom>
              <a:avLst/>
              <a:gdLst>
                <a:gd name="T0" fmla="*/ 3929 w 3929"/>
                <a:gd name="T1" fmla="*/ 0 h 6590"/>
                <a:gd name="T2" fmla="*/ 3907 w 3929"/>
                <a:gd name="T3" fmla="*/ 0 h 6590"/>
                <a:gd name="T4" fmla="*/ 3864 w 3929"/>
                <a:gd name="T5" fmla="*/ 6 h 6590"/>
                <a:gd name="T6" fmla="*/ 3802 w 3929"/>
                <a:gd name="T7" fmla="*/ 27 h 6590"/>
                <a:gd name="T8" fmla="*/ 3725 w 3929"/>
                <a:gd name="T9" fmla="*/ 73 h 6590"/>
                <a:gd name="T10" fmla="*/ 3658 w 3929"/>
                <a:gd name="T11" fmla="*/ 141 h 6590"/>
                <a:gd name="T12" fmla="*/ 3600 w 3929"/>
                <a:gd name="T13" fmla="*/ 226 h 6590"/>
                <a:gd name="T14" fmla="*/ 3554 w 3929"/>
                <a:gd name="T15" fmla="*/ 326 h 6590"/>
                <a:gd name="T16" fmla="*/ 3522 w 3929"/>
                <a:gd name="T17" fmla="*/ 438 h 6590"/>
                <a:gd name="T18" fmla="*/ 3505 w 3929"/>
                <a:gd name="T19" fmla="*/ 560 h 6590"/>
                <a:gd name="T20" fmla="*/ 3504 w 3929"/>
                <a:gd name="T21" fmla="*/ 624 h 6590"/>
                <a:gd name="T22" fmla="*/ 3504 w 3929"/>
                <a:gd name="T23" fmla="*/ 624 h 6590"/>
                <a:gd name="T24" fmla="*/ 3504 w 3929"/>
                <a:gd name="T25" fmla="*/ 5661 h 6590"/>
                <a:gd name="T26" fmla="*/ 1751 w 3929"/>
                <a:gd name="T27" fmla="*/ 6590 h 6590"/>
                <a:gd name="T28" fmla="*/ 0 w 3929"/>
                <a:gd name="T29" fmla="*/ 5661 h 6590"/>
                <a:gd name="T30" fmla="*/ 0 w 3929"/>
                <a:gd name="T31" fmla="*/ 615 h 6590"/>
                <a:gd name="T32" fmla="*/ 2 w 3929"/>
                <a:gd name="T33" fmla="*/ 550 h 6590"/>
                <a:gd name="T34" fmla="*/ 18 w 3929"/>
                <a:gd name="T35" fmla="*/ 430 h 6590"/>
                <a:gd name="T36" fmla="*/ 51 w 3929"/>
                <a:gd name="T37" fmla="*/ 318 h 6590"/>
                <a:gd name="T38" fmla="*/ 96 w 3929"/>
                <a:gd name="T39" fmla="*/ 221 h 6590"/>
                <a:gd name="T40" fmla="*/ 155 w 3929"/>
                <a:gd name="T41" fmla="*/ 138 h 6590"/>
                <a:gd name="T42" fmla="*/ 222 w 3929"/>
                <a:gd name="T43" fmla="*/ 72 h 6590"/>
                <a:gd name="T44" fmla="*/ 298 w 3929"/>
                <a:gd name="T45" fmla="*/ 26 h 6590"/>
                <a:gd name="T46" fmla="*/ 361 w 3929"/>
                <a:gd name="T47" fmla="*/ 6 h 6590"/>
                <a:gd name="T48" fmla="*/ 403 w 3929"/>
                <a:gd name="T49" fmla="*/ 0 h 6590"/>
                <a:gd name="T50" fmla="*/ 424 w 3929"/>
                <a:gd name="T51" fmla="*/ 0 h 6590"/>
                <a:gd name="T52" fmla="*/ 425 w 3929"/>
                <a:gd name="T53" fmla="*/ 0 h 6590"/>
                <a:gd name="T54" fmla="*/ 425 w 3929"/>
                <a:gd name="T55" fmla="*/ 0 h 6590"/>
                <a:gd name="T56" fmla="*/ 3929 w 3929"/>
                <a:gd name="T57" fmla="*/ 0 h 6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29" h="6590">
                  <a:moveTo>
                    <a:pt x="3929" y="0"/>
                  </a:moveTo>
                  <a:lnTo>
                    <a:pt x="3907" y="0"/>
                  </a:lnTo>
                  <a:lnTo>
                    <a:pt x="3864" y="6"/>
                  </a:lnTo>
                  <a:lnTo>
                    <a:pt x="3802" y="27"/>
                  </a:lnTo>
                  <a:lnTo>
                    <a:pt x="3725" y="73"/>
                  </a:lnTo>
                  <a:lnTo>
                    <a:pt x="3658" y="141"/>
                  </a:lnTo>
                  <a:lnTo>
                    <a:pt x="3600" y="226"/>
                  </a:lnTo>
                  <a:lnTo>
                    <a:pt x="3554" y="326"/>
                  </a:lnTo>
                  <a:lnTo>
                    <a:pt x="3522" y="438"/>
                  </a:lnTo>
                  <a:lnTo>
                    <a:pt x="3505" y="560"/>
                  </a:lnTo>
                  <a:lnTo>
                    <a:pt x="3504" y="624"/>
                  </a:lnTo>
                  <a:lnTo>
                    <a:pt x="3504" y="624"/>
                  </a:lnTo>
                  <a:lnTo>
                    <a:pt x="3504" y="5661"/>
                  </a:lnTo>
                  <a:lnTo>
                    <a:pt x="1751" y="6590"/>
                  </a:lnTo>
                  <a:lnTo>
                    <a:pt x="0" y="5661"/>
                  </a:lnTo>
                  <a:lnTo>
                    <a:pt x="0" y="615"/>
                  </a:lnTo>
                  <a:lnTo>
                    <a:pt x="2" y="550"/>
                  </a:lnTo>
                  <a:lnTo>
                    <a:pt x="18" y="430"/>
                  </a:lnTo>
                  <a:lnTo>
                    <a:pt x="51" y="318"/>
                  </a:lnTo>
                  <a:lnTo>
                    <a:pt x="96" y="221"/>
                  </a:lnTo>
                  <a:lnTo>
                    <a:pt x="155" y="138"/>
                  </a:lnTo>
                  <a:lnTo>
                    <a:pt x="222" y="72"/>
                  </a:lnTo>
                  <a:lnTo>
                    <a:pt x="298" y="26"/>
                  </a:lnTo>
                  <a:lnTo>
                    <a:pt x="361" y="6"/>
                  </a:lnTo>
                  <a:lnTo>
                    <a:pt x="403" y="0"/>
                  </a:lnTo>
                  <a:lnTo>
                    <a:pt x="424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39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  <p:sp>
          <p:nvSpPr>
            <p:cNvPr id="7" name="Freeform 98"/>
            <p:cNvSpPr>
              <a:spLocks/>
            </p:cNvSpPr>
            <p:nvPr/>
          </p:nvSpPr>
          <p:spPr bwMode="auto">
            <a:xfrm>
              <a:off x="2225675" y="2208213"/>
              <a:ext cx="336550" cy="249238"/>
            </a:xfrm>
            <a:custGeom>
              <a:avLst/>
              <a:gdLst>
                <a:gd name="T0" fmla="*/ 0 w 850"/>
                <a:gd name="T1" fmla="*/ 624 h 624"/>
                <a:gd name="T2" fmla="*/ 850 w 850"/>
                <a:gd name="T3" fmla="*/ 624 h 624"/>
                <a:gd name="T4" fmla="*/ 849 w 850"/>
                <a:gd name="T5" fmla="*/ 561 h 624"/>
                <a:gd name="T6" fmla="*/ 832 w 850"/>
                <a:gd name="T7" fmla="*/ 439 h 624"/>
                <a:gd name="T8" fmla="*/ 800 w 850"/>
                <a:gd name="T9" fmla="*/ 326 h 624"/>
                <a:gd name="T10" fmla="*/ 754 w 850"/>
                <a:gd name="T11" fmla="*/ 226 h 624"/>
                <a:gd name="T12" fmla="*/ 696 w 850"/>
                <a:gd name="T13" fmla="*/ 142 h 624"/>
                <a:gd name="T14" fmla="*/ 629 w 850"/>
                <a:gd name="T15" fmla="*/ 75 h 624"/>
                <a:gd name="T16" fmla="*/ 552 w 850"/>
                <a:gd name="T17" fmla="*/ 27 h 624"/>
                <a:gd name="T18" fmla="*/ 490 w 850"/>
                <a:gd name="T19" fmla="*/ 6 h 624"/>
                <a:gd name="T20" fmla="*/ 447 w 850"/>
                <a:gd name="T21" fmla="*/ 0 h 624"/>
                <a:gd name="T22" fmla="*/ 425 w 850"/>
                <a:gd name="T23" fmla="*/ 0 h 624"/>
                <a:gd name="T24" fmla="*/ 425 w 850"/>
                <a:gd name="T25" fmla="*/ 0 h 624"/>
                <a:gd name="T26" fmla="*/ 403 w 850"/>
                <a:gd name="T27" fmla="*/ 0 h 624"/>
                <a:gd name="T28" fmla="*/ 360 w 850"/>
                <a:gd name="T29" fmla="*/ 6 h 624"/>
                <a:gd name="T30" fmla="*/ 300 w 850"/>
                <a:gd name="T31" fmla="*/ 27 h 624"/>
                <a:gd name="T32" fmla="*/ 223 w 850"/>
                <a:gd name="T33" fmla="*/ 75 h 624"/>
                <a:gd name="T34" fmla="*/ 154 w 850"/>
                <a:gd name="T35" fmla="*/ 142 h 624"/>
                <a:gd name="T36" fmla="*/ 97 w 850"/>
                <a:gd name="T37" fmla="*/ 226 h 624"/>
                <a:gd name="T38" fmla="*/ 52 w 850"/>
                <a:gd name="T39" fmla="*/ 326 h 624"/>
                <a:gd name="T40" fmla="*/ 20 w 850"/>
                <a:gd name="T41" fmla="*/ 439 h 624"/>
                <a:gd name="T42" fmla="*/ 3 w 850"/>
                <a:gd name="T43" fmla="*/ 561 h 624"/>
                <a:gd name="T44" fmla="*/ 0 w 850"/>
                <a:gd name="T4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0" h="624">
                  <a:moveTo>
                    <a:pt x="0" y="624"/>
                  </a:moveTo>
                  <a:lnTo>
                    <a:pt x="850" y="624"/>
                  </a:lnTo>
                  <a:lnTo>
                    <a:pt x="849" y="561"/>
                  </a:lnTo>
                  <a:lnTo>
                    <a:pt x="832" y="439"/>
                  </a:lnTo>
                  <a:lnTo>
                    <a:pt x="800" y="326"/>
                  </a:lnTo>
                  <a:lnTo>
                    <a:pt x="754" y="226"/>
                  </a:lnTo>
                  <a:lnTo>
                    <a:pt x="696" y="142"/>
                  </a:lnTo>
                  <a:lnTo>
                    <a:pt x="629" y="75"/>
                  </a:lnTo>
                  <a:lnTo>
                    <a:pt x="552" y="27"/>
                  </a:lnTo>
                  <a:lnTo>
                    <a:pt x="490" y="6"/>
                  </a:lnTo>
                  <a:lnTo>
                    <a:pt x="447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03" y="0"/>
                  </a:lnTo>
                  <a:lnTo>
                    <a:pt x="360" y="6"/>
                  </a:lnTo>
                  <a:lnTo>
                    <a:pt x="300" y="27"/>
                  </a:lnTo>
                  <a:lnTo>
                    <a:pt x="223" y="75"/>
                  </a:lnTo>
                  <a:lnTo>
                    <a:pt x="154" y="142"/>
                  </a:lnTo>
                  <a:lnTo>
                    <a:pt x="97" y="226"/>
                  </a:lnTo>
                  <a:lnTo>
                    <a:pt x="52" y="326"/>
                  </a:lnTo>
                  <a:lnTo>
                    <a:pt x="20" y="439"/>
                  </a:lnTo>
                  <a:lnTo>
                    <a:pt x="3" y="561"/>
                  </a:lnTo>
                  <a:lnTo>
                    <a:pt x="0" y="6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  <p:sp>
          <p:nvSpPr>
            <p:cNvPr id="8" name="Freeform 99"/>
            <p:cNvSpPr>
              <a:spLocks/>
            </p:cNvSpPr>
            <p:nvPr/>
          </p:nvSpPr>
          <p:spPr bwMode="auto">
            <a:xfrm>
              <a:off x="838200" y="2208213"/>
              <a:ext cx="1557338" cy="2616200"/>
            </a:xfrm>
            <a:custGeom>
              <a:avLst/>
              <a:gdLst>
                <a:gd name="T0" fmla="*/ 424 w 3927"/>
                <a:gd name="T1" fmla="*/ 0 h 6592"/>
                <a:gd name="T2" fmla="*/ 424 w 3927"/>
                <a:gd name="T3" fmla="*/ 0 h 6592"/>
                <a:gd name="T4" fmla="*/ 424 w 3927"/>
                <a:gd name="T5" fmla="*/ 0 h 6592"/>
                <a:gd name="T6" fmla="*/ 424 w 3927"/>
                <a:gd name="T7" fmla="*/ 0 h 6592"/>
                <a:gd name="T8" fmla="*/ 402 w 3927"/>
                <a:gd name="T9" fmla="*/ 1 h 6592"/>
                <a:gd name="T10" fmla="*/ 359 w 3927"/>
                <a:gd name="T11" fmla="*/ 6 h 6592"/>
                <a:gd name="T12" fmla="*/ 297 w 3927"/>
                <a:gd name="T13" fmla="*/ 27 h 6592"/>
                <a:gd name="T14" fmla="*/ 222 w 3927"/>
                <a:gd name="T15" fmla="*/ 72 h 6592"/>
                <a:gd name="T16" fmla="*/ 153 w 3927"/>
                <a:gd name="T17" fmla="*/ 138 h 6592"/>
                <a:gd name="T18" fmla="*/ 96 w 3927"/>
                <a:gd name="T19" fmla="*/ 221 h 6592"/>
                <a:gd name="T20" fmla="*/ 51 w 3927"/>
                <a:gd name="T21" fmla="*/ 320 h 6592"/>
                <a:gd name="T22" fmla="*/ 18 w 3927"/>
                <a:gd name="T23" fmla="*/ 430 h 6592"/>
                <a:gd name="T24" fmla="*/ 1 w 3927"/>
                <a:gd name="T25" fmla="*/ 552 h 6592"/>
                <a:gd name="T26" fmla="*/ 0 w 3927"/>
                <a:gd name="T27" fmla="*/ 615 h 6592"/>
                <a:gd name="T28" fmla="*/ 0 w 3927"/>
                <a:gd name="T29" fmla="*/ 615 h 6592"/>
                <a:gd name="T30" fmla="*/ 0 w 3927"/>
                <a:gd name="T31" fmla="*/ 5662 h 6592"/>
                <a:gd name="T32" fmla="*/ 1751 w 3927"/>
                <a:gd name="T33" fmla="*/ 6592 h 6592"/>
                <a:gd name="T34" fmla="*/ 3502 w 3927"/>
                <a:gd name="T35" fmla="*/ 5662 h 6592"/>
                <a:gd name="T36" fmla="*/ 3502 w 3927"/>
                <a:gd name="T37" fmla="*/ 624 h 6592"/>
                <a:gd name="T38" fmla="*/ 3502 w 3927"/>
                <a:gd name="T39" fmla="*/ 624 h 6592"/>
                <a:gd name="T40" fmla="*/ 3504 w 3927"/>
                <a:gd name="T41" fmla="*/ 561 h 6592"/>
                <a:gd name="T42" fmla="*/ 3522 w 3927"/>
                <a:gd name="T43" fmla="*/ 439 h 6592"/>
                <a:gd name="T44" fmla="*/ 3553 w 3927"/>
                <a:gd name="T45" fmla="*/ 326 h 6592"/>
                <a:gd name="T46" fmla="*/ 3600 w 3927"/>
                <a:gd name="T47" fmla="*/ 226 h 6592"/>
                <a:gd name="T48" fmla="*/ 3657 w 3927"/>
                <a:gd name="T49" fmla="*/ 142 h 6592"/>
                <a:gd name="T50" fmla="*/ 3725 w 3927"/>
                <a:gd name="T51" fmla="*/ 75 h 6592"/>
                <a:gd name="T52" fmla="*/ 3800 w 3927"/>
                <a:gd name="T53" fmla="*/ 27 h 6592"/>
                <a:gd name="T54" fmla="*/ 3863 w 3927"/>
                <a:gd name="T55" fmla="*/ 6 h 6592"/>
                <a:gd name="T56" fmla="*/ 3905 w 3927"/>
                <a:gd name="T57" fmla="*/ 0 h 6592"/>
                <a:gd name="T58" fmla="*/ 3927 w 3927"/>
                <a:gd name="T59" fmla="*/ 0 h 6592"/>
                <a:gd name="T60" fmla="*/ 3927 w 3927"/>
                <a:gd name="T61" fmla="*/ 0 h 6592"/>
                <a:gd name="T62" fmla="*/ 424 w 3927"/>
                <a:gd name="T63" fmla="*/ 0 h 6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27" h="6592">
                  <a:moveTo>
                    <a:pt x="424" y="0"/>
                  </a:moveTo>
                  <a:lnTo>
                    <a:pt x="424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02" y="1"/>
                  </a:lnTo>
                  <a:lnTo>
                    <a:pt x="359" y="6"/>
                  </a:lnTo>
                  <a:lnTo>
                    <a:pt x="297" y="27"/>
                  </a:lnTo>
                  <a:lnTo>
                    <a:pt x="222" y="72"/>
                  </a:lnTo>
                  <a:lnTo>
                    <a:pt x="153" y="138"/>
                  </a:lnTo>
                  <a:lnTo>
                    <a:pt x="96" y="221"/>
                  </a:lnTo>
                  <a:lnTo>
                    <a:pt x="51" y="320"/>
                  </a:lnTo>
                  <a:lnTo>
                    <a:pt x="18" y="430"/>
                  </a:lnTo>
                  <a:lnTo>
                    <a:pt x="1" y="552"/>
                  </a:lnTo>
                  <a:lnTo>
                    <a:pt x="0" y="615"/>
                  </a:lnTo>
                  <a:lnTo>
                    <a:pt x="0" y="615"/>
                  </a:lnTo>
                  <a:lnTo>
                    <a:pt x="0" y="5662"/>
                  </a:lnTo>
                  <a:lnTo>
                    <a:pt x="1751" y="6592"/>
                  </a:lnTo>
                  <a:lnTo>
                    <a:pt x="3502" y="5662"/>
                  </a:lnTo>
                  <a:lnTo>
                    <a:pt x="3502" y="624"/>
                  </a:lnTo>
                  <a:lnTo>
                    <a:pt x="3502" y="624"/>
                  </a:lnTo>
                  <a:lnTo>
                    <a:pt x="3504" y="561"/>
                  </a:lnTo>
                  <a:lnTo>
                    <a:pt x="3522" y="439"/>
                  </a:lnTo>
                  <a:lnTo>
                    <a:pt x="3553" y="326"/>
                  </a:lnTo>
                  <a:lnTo>
                    <a:pt x="3600" y="226"/>
                  </a:lnTo>
                  <a:lnTo>
                    <a:pt x="3657" y="142"/>
                  </a:lnTo>
                  <a:lnTo>
                    <a:pt x="3725" y="75"/>
                  </a:lnTo>
                  <a:lnTo>
                    <a:pt x="3800" y="27"/>
                  </a:lnTo>
                  <a:lnTo>
                    <a:pt x="3863" y="6"/>
                  </a:lnTo>
                  <a:lnTo>
                    <a:pt x="3905" y="0"/>
                  </a:lnTo>
                  <a:lnTo>
                    <a:pt x="3927" y="0"/>
                  </a:lnTo>
                  <a:lnTo>
                    <a:pt x="3927" y="0"/>
                  </a:lnTo>
                  <a:lnTo>
                    <a:pt x="4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42126" y="1960739"/>
            <a:ext cx="1790189" cy="2736386"/>
            <a:chOff x="838200" y="2208213"/>
            <a:chExt cx="1724025" cy="2625725"/>
          </a:xfrm>
        </p:grpSpPr>
        <p:sp>
          <p:nvSpPr>
            <p:cNvPr id="11" name="Freeform 89"/>
            <p:cNvSpPr>
              <a:spLocks/>
            </p:cNvSpPr>
            <p:nvPr/>
          </p:nvSpPr>
          <p:spPr bwMode="auto">
            <a:xfrm>
              <a:off x="839787" y="2217738"/>
              <a:ext cx="1558925" cy="2616200"/>
            </a:xfrm>
            <a:custGeom>
              <a:avLst/>
              <a:gdLst>
                <a:gd name="T0" fmla="*/ 3929 w 3929"/>
                <a:gd name="T1" fmla="*/ 0 h 6590"/>
                <a:gd name="T2" fmla="*/ 3907 w 3929"/>
                <a:gd name="T3" fmla="*/ 0 h 6590"/>
                <a:gd name="T4" fmla="*/ 3864 w 3929"/>
                <a:gd name="T5" fmla="*/ 6 h 6590"/>
                <a:gd name="T6" fmla="*/ 3802 w 3929"/>
                <a:gd name="T7" fmla="*/ 27 h 6590"/>
                <a:gd name="T8" fmla="*/ 3725 w 3929"/>
                <a:gd name="T9" fmla="*/ 73 h 6590"/>
                <a:gd name="T10" fmla="*/ 3658 w 3929"/>
                <a:gd name="T11" fmla="*/ 141 h 6590"/>
                <a:gd name="T12" fmla="*/ 3600 w 3929"/>
                <a:gd name="T13" fmla="*/ 226 h 6590"/>
                <a:gd name="T14" fmla="*/ 3554 w 3929"/>
                <a:gd name="T15" fmla="*/ 326 h 6590"/>
                <a:gd name="T16" fmla="*/ 3522 w 3929"/>
                <a:gd name="T17" fmla="*/ 438 h 6590"/>
                <a:gd name="T18" fmla="*/ 3505 w 3929"/>
                <a:gd name="T19" fmla="*/ 560 h 6590"/>
                <a:gd name="T20" fmla="*/ 3504 w 3929"/>
                <a:gd name="T21" fmla="*/ 624 h 6590"/>
                <a:gd name="T22" fmla="*/ 3504 w 3929"/>
                <a:gd name="T23" fmla="*/ 624 h 6590"/>
                <a:gd name="T24" fmla="*/ 3504 w 3929"/>
                <a:gd name="T25" fmla="*/ 5661 h 6590"/>
                <a:gd name="T26" fmla="*/ 1751 w 3929"/>
                <a:gd name="T27" fmla="*/ 6590 h 6590"/>
                <a:gd name="T28" fmla="*/ 0 w 3929"/>
                <a:gd name="T29" fmla="*/ 5661 h 6590"/>
                <a:gd name="T30" fmla="*/ 0 w 3929"/>
                <a:gd name="T31" fmla="*/ 615 h 6590"/>
                <a:gd name="T32" fmla="*/ 2 w 3929"/>
                <a:gd name="T33" fmla="*/ 550 h 6590"/>
                <a:gd name="T34" fmla="*/ 18 w 3929"/>
                <a:gd name="T35" fmla="*/ 430 h 6590"/>
                <a:gd name="T36" fmla="*/ 51 w 3929"/>
                <a:gd name="T37" fmla="*/ 318 h 6590"/>
                <a:gd name="T38" fmla="*/ 96 w 3929"/>
                <a:gd name="T39" fmla="*/ 221 h 6590"/>
                <a:gd name="T40" fmla="*/ 155 w 3929"/>
                <a:gd name="T41" fmla="*/ 138 h 6590"/>
                <a:gd name="T42" fmla="*/ 222 w 3929"/>
                <a:gd name="T43" fmla="*/ 72 h 6590"/>
                <a:gd name="T44" fmla="*/ 298 w 3929"/>
                <a:gd name="T45" fmla="*/ 26 h 6590"/>
                <a:gd name="T46" fmla="*/ 361 w 3929"/>
                <a:gd name="T47" fmla="*/ 6 h 6590"/>
                <a:gd name="T48" fmla="*/ 403 w 3929"/>
                <a:gd name="T49" fmla="*/ 0 h 6590"/>
                <a:gd name="T50" fmla="*/ 424 w 3929"/>
                <a:gd name="T51" fmla="*/ 0 h 6590"/>
                <a:gd name="T52" fmla="*/ 425 w 3929"/>
                <a:gd name="T53" fmla="*/ 0 h 6590"/>
                <a:gd name="T54" fmla="*/ 425 w 3929"/>
                <a:gd name="T55" fmla="*/ 0 h 6590"/>
                <a:gd name="T56" fmla="*/ 3929 w 3929"/>
                <a:gd name="T57" fmla="*/ 0 h 6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29" h="6590">
                  <a:moveTo>
                    <a:pt x="3929" y="0"/>
                  </a:moveTo>
                  <a:lnTo>
                    <a:pt x="3907" y="0"/>
                  </a:lnTo>
                  <a:lnTo>
                    <a:pt x="3864" y="6"/>
                  </a:lnTo>
                  <a:lnTo>
                    <a:pt x="3802" y="27"/>
                  </a:lnTo>
                  <a:lnTo>
                    <a:pt x="3725" y="73"/>
                  </a:lnTo>
                  <a:lnTo>
                    <a:pt x="3658" y="141"/>
                  </a:lnTo>
                  <a:lnTo>
                    <a:pt x="3600" y="226"/>
                  </a:lnTo>
                  <a:lnTo>
                    <a:pt x="3554" y="326"/>
                  </a:lnTo>
                  <a:lnTo>
                    <a:pt x="3522" y="438"/>
                  </a:lnTo>
                  <a:lnTo>
                    <a:pt x="3505" y="560"/>
                  </a:lnTo>
                  <a:lnTo>
                    <a:pt x="3504" y="624"/>
                  </a:lnTo>
                  <a:lnTo>
                    <a:pt x="3504" y="624"/>
                  </a:lnTo>
                  <a:lnTo>
                    <a:pt x="3504" y="5661"/>
                  </a:lnTo>
                  <a:lnTo>
                    <a:pt x="1751" y="6590"/>
                  </a:lnTo>
                  <a:lnTo>
                    <a:pt x="0" y="5661"/>
                  </a:lnTo>
                  <a:lnTo>
                    <a:pt x="0" y="615"/>
                  </a:lnTo>
                  <a:lnTo>
                    <a:pt x="2" y="550"/>
                  </a:lnTo>
                  <a:lnTo>
                    <a:pt x="18" y="430"/>
                  </a:lnTo>
                  <a:lnTo>
                    <a:pt x="51" y="318"/>
                  </a:lnTo>
                  <a:lnTo>
                    <a:pt x="96" y="221"/>
                  </a:lnTo>
                  <a:lnTo>
                    <a:pt x="155" y="138"/>
                  </a:lnTo>
                  <a:lnTo>
                    <a:pt x="222" y="72"/>
                  </a:lnTo>
                  <a:lnTo>
                    <a:pt x="298" y="26"/>
                  </a:lnTo>
                  <a:lnTo>
                    <a:pt x="361" y="6"/>
                  </a:lnTo>
                  <a:lnTo>
                    <a:pt x="403" y="0"/>
                  </a:lnTo>
                  <a:lnTo>
                    <a:pt x="424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  <p:sp>
          <p:nvSpPr>
            <p:cNvPr id="12" name="Freeform 98"/>
            <p:cNvSpPr>
              <a:spLocks/>
            </p:cNvSpPr>
            <p:nvPr/>
          </p:nvSpPr>
          <p:spPr bwMode="auto">
            <a:xfrm>
              <a:off x="2225675" y="2208213"/>
              <a:ext cx="336550" cy="249238"/>
            </a:xfrm>
            <a:custGeom>
              <a:avLst/>
              <a:gdLst>
                <a:gd name="T0" fmla="*/ 0 w 850"/>
                <a:gd name="T1" fmla="*/ 624 h 624"/>
                <a:gd name="T2" fmla="*/ 850 w 850"/>
                <a:gd name="T3" fmla="*/ 624 h 624"/>
                <a:gd name="T4" fmla="*/ 849 w 850"/>
                <a:gd name="T5" fmla="*/ 561 h 624"/>
                <a:gd name="T6" fmla="*/ 832 w 850"/>
                <a:gd name="T7" fmla="*/ 439 h 624"/>
                <a:gd name="T8" fmla="*/ 800 w 850"/>
                <a:gd name="T9" fmla="*/ 326 h 624"/>
                <a:gd name="T10" fmla="*/ 754 w 850"/>
                <a:gd name="T11" fmla="*/ 226 h 624"/>
                <a:gd name="T12" fmla="*/ 696 w 850"/>
                <a:gd name="T13" fmla="*/ 142 h 624"/>
                <a:gd name="T14" fmla="*/ 629 w 850"/>
                <a:gd name="T15" fmla="*/ 75 h 624"/>
                <a:gd name="T16" fmla="*/ 552 w 850"/>
                <a:gd name="T17" fmla="*/ 27 h 624"/>
                <a:gd name="T18" fmla="*/ 490 w 850"/>
                <a:gd name="T19" fmla="*/ 6 h 624"/>
                <a:gd name="T20" fmla="*/ 447 w 850"/>
                <a:gd name="T21" fmla="*/ 0 h 624"/>
                <a:gd name="T22" fmla="*/ 425 w 850"/>
                <a:gd name="T23" fmla="*/ 0 h 624"/>
                <a:gd name="T24" fmla="*/ 425 w 850"/>
                <a:gd name="T25" fmla="*/ 0 h 624"/>
                <a:gd name="T26" fmla="*/ 403 w 850"/>
                <a:gd name="T27" fmla="*/ 0 h 624"/>
                <a:gd name="T28" fmla="*/ 360 w 850"/>
                <a:gd name="T29" fmla="*/ 6 h 624"/>
                <a:gd name="T30" fmla="*/ 300 w 850"/>
                <a:gd name="T31" fmla="*/ 27 h 624"/>
                <a:gd name="T32" fmla="*/ 223 w 850"/>
                <a:gd name="T33" fmla="*/ 75 h 624"/>
                <a:gd name="T34" fmla="*/ 154 w 850"/>
                <a:gd name="T35" fmla="*/ 142 h 624"/>
                <a:gd name="T36" fmla="*/ 97 w 850"/>
                <a:gd name="T37" fmla="*/ 226 h 624"/>
                <a:gd name="T38" fmla="*/ 52 w 850"/>
                <a:gd name="T39" fmla="*/ 326 h 624"/>
                <a:gd name="T40" fmla="*/ 20 w 850"/>
                <a:gd name="T41" fmla="*/ 439 h 624"/>
                <a:gd name="T42" fmla="*/ 3 w 850"/>
                <a:gd name="T43" fmla="*/ 561 h 624"/>
                <a:gd name="T44" fmla="*/ 0 w 850"/>
                <a:gd name="T4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0" h="624">
                  <a:moveTo>
                    <a:pt x="0" y="624"/>
                  </a:moveTo>
                  <a:lnTo>
                    <a:pt x="850" y="624"/>
                  </a:lnTo>
                  <a:lnTo>
                    <a:pt x="849" y="561"/>
                  </a:lnTo>
                  <a:lnTo>
                    <a:pt x="832" y="439"/>
                  </a:lnTo>
                  <a:lnTo>
                    <a:pt x="800" y="326"/>
                  </a:lnTo>
                  <a:lnTo>
                    <a:pt x="754" y="226"/>
                  </a:lnTo>
                  <a:lnTo>
                    <a:pt x="696" y="142"/>
                  </a:lnTo>
                  <a:lnTo>
                    <a:pt x="629" y="75"/>
                  </a:lnTo>
                  <a:lnTo>
                    <a:pt x="552" y="27"/>
                  </a:lnTo>
                  <a:lnTo>
                    <a:pt x="490" y="6"/>
                  </a:lnTo>
                  <a:lnTo>
                    <a:pt x="447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03" y="0"/>
                  </a:lnTo>
                  <a:lnTo>
                    <a:pt x="360" y="6"/>
                  </a:lnTo>
                  <a:lnTo>
                    <a:pt x="300" y="27"/>
                  </a:lnTo>
                  <a:lnTo>
                    <a:pt x="223" y="75"/>
                  </a:lnTo>
                  <a:lnTo>
                    <a:pt x="154" y="142"/>
                  </a:lnTo>
                  <a:lnTo>
                    <a:pt x="97" y="226"/>
                  </a:lnTo>
                  <a:lnTo>
                    <a:pt x="52" y="326"/>
                  </a:lnTo>
                  <a:lnTo>
                    <a:pt x="20" y="439"/>
                  </a:lnTo>
                  <a:lnTo>
                    <a:pt x="3" y="561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  <p:sp>
          <p:nvSpPr>
            <p:cNvPr id="13" name="Freeform 99"/>
            <p:cNvSpPr>
              <a:spLocks/>
            </p:cNvSpPr>
            <p:nvPr/>
          </p:nvSpPr>
          <p:spPr bwMode="auto">
            <a:xfrm>
              <a:off x="838200" y="2208213"/>
              <a:ext cx="1557338" cy="2616200"/>
            </a:xfrm>
            <a:custGeom>
              <a:avLst/>
              <a:gdLst>
                <a:gd name="T0" fmla="*/ 424 w 3927"/>
                <a:gd name="T1" fmla="*/ 0 h 6592"/>
                <a:gd name="T2" fmla="*/ 424 w 3927"/>
                <a:gd name="T3" fmla="*/ 0 h 6592"/>
                <a:gd name="T4" fmla="*/ 424 w 3927"/>
                <a:gd name="T5" fmla="*/ 0 h 6592"/>
                <a:gd name="T6" fmla="*/ 424 w 3927"/>
                <a:gd name="T7" fmla="*/ 0 h 6592"/>
                <a:gd name="T8" fmla="*/ 402 w 3927"/>
                <a:gd name="T9" fmla="*/ 1 h 6592"/>
                <a:gd name="T10" fmla="*/ 359 w 3927"/>
                <a:gd name="T11" fmla="*/ 6 h 6592"/>
                <a:gd name="T12" fmla="*/ 297 w 3927"/>
                <a:gd name="T13" fmla="*/ 27 h 6592"/>
                <a:gd name="T14" fmla="*/ 222 w 3927"/>
                <a:gd name="T15" fmla="*/ 72 h 6592"/>
                <a:gd name="T16" fmla="*/ 153 w 3927"/>
                <a:gd name="T17" fmla="*/ 138 h 6592"/>
                <a:gd name="T18" fmla="*/ 96 w 3927"/>
                <a:gd name="T19" fmla="*/ 221 h 6592"/>
                <a:gd name="T20" fmla="*/ 51 w 3927"/>
                <a:gd name="T21" fmla="*/ 320 h 6592"/>
                <a:gd name="T22" fmla="*/ 18 w 3927"/>
                <a:gd name="T23" fmla="*/ 430 h 6592"/>
                <a:gd name="T24" fmla="*/ 1 w 3927"/>
                <a:gd name="T25" fmla="*/ 552 h 6592"/>
                <a:gd name="T26" fmla="*/ 0 w 3927"/>
                <a:gd name="T27" fmla="*/ 615 h 6592"/>
                <a:gd name="T28" fmla="*/ 0 w 3927"/>
                <a:gd name="T29" fmla="*/ 615 h 6592"/>
                <a:gd name="T30" fmla="*/ 0 w 3927"/>
                <a:gd name="T31" fmla="*/ 5662 h 6592"/>
                <a:gd name="T32" fmla="*/ 1751 w 3927"/>
                <a:gd name="T33" fmla="*/ 6592 h 6592"/>
                <a:gd name="T34" fmla="*/ 3502 w 3927"/>
                <a:gd name="T35" fmla="*/ 5662 h 6592"/>
                <a:gd name="T36" fmla="*/ 3502 w 3927"/>
                <a:gd name="T37" fmla="*/ 624 h 6592"/>
                <a:gd name="T38" fmla="*/ 3502 w 3927"/>
                <a:gd name="T39" fmla="*/ 624 h 6592"/>
                <a:gd name="T40" fmla="*/ 3504 w 3927"/>
                <a:gd name="T41" fmla="*/ 561 h 6592"/>
                <a:gd name="T42" fmla="*/ 3522 w 3927"/>
                <a:gd name="T43" fmla="*/ 439 h 6592"/>
                <a:gd name="T44" fmla="*/ 3553 w 3927"/>
                <a:gd name="T45" fmla="*/ 326 h 6592"/>
                <a:gd name="T46" fmla="*/ 3600 w 3927"/>
                <a:gd name="T47" fmla="*/ 226 h 6592"/>
                <a:gd name="T48" fmla="*/ 3657 w 3927"/>
                <a:gd name="T49" fmla="*/ 142 h 6592"/>
                <a:gd name="T50" fmla="*/ 3725 w 3927"/>
                <a:gd name="T51" fmla="*/ 75 h 6592"/>
                <a:gd name="T52" fmla="*/ 3800 w 3927"/>
                <a:gd name="T53" fmla="*/ 27 h 6592"/>
                <a:gd name="T54" fmla="*/ 3863 w 3927"/>
                <a:gd name="T55" fmla="*/ 6 h 6592"/>
                <a:gd name="T56" fmla="*/ 3905 w 3927"/>
                <a:gd name="T57" fmla="*/ 0 h 6592"/>
                <a:gd name="T58" fmla="*/ 3927 w 3927"/>
                <a:gd name="T59" fmla="*/ 0 h 6592"/>
                <a:gd name="T60" fmla="*/ 3927 w 3927"/>
                <a:gd name="T61" fmla="*/ 0 h 6592"/>
                <a:gd name="T62" fmla="*/ 424 w 3927"/>
                <a:gd name="T63" fmla="*/ 0 h 6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27" h="6592">
                  <a:moveTo>
                    <a:pt x="424" y="0"/>
                  </a:moveTo>
                  <a:lnTo>
                    <a:pt x="424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02" y="1"/>
                  </a:lnTo>
                  <a:lnTo>
                    <a:pt x="359" y="6"/>
                  </a:lnTo>
                  <a:lnTo>
                    <a:pt x="297" y="27"/>
                  </a:lnTo>
                  <a:lnTo>
                    <a:pt x="222" y="72"/>
                  </a:lnTo>
                  <a:lnTo>
                    <a:pt x="153" y="138"/>
                  </a:lnTo>
                  <a:lnTo>
                    <a:pt x="96" y="221"/>
                  </a:lnTo>
                  <a:lnTo>
                    <a:pt x="51" y="320"/>
                  </a:lnTo>
                  <a:lnTo>
                    <a:pt x="18" y="430"/>
                  </a:lnTo>
                  <a:lnTo>
                    <a:pt x="1" y="552"/>
                  </a:lnTo>
                  <a:lnTo>
                    <a:pt x="0" y="615"/>
                  </a:lnTo>
                  <a:lnTo>
                    <a:pt x="0" y="615"/>
                  </a:lnTo>
                  <a:lnTo>
                    <a:pt x="0" y="5662"/>
                  </a:lnTo>
                  <a:lnTo>
                    <a:pt x="1751" y="6592"/>
                  </a:lnTo>
                  <a:lnTo>
                    <a:pt x="3502" y="5662"/>
                  </a:lnTo>
                  <a:lnTo>
                    <a:pt x="3502" y="624"/>
                  </a:lnTo>
                  <a:lnTo>
                    <a:pt x="3502" y="624"/>
                  </a:lnTo>
                  <a:lnTo>
                    <a:pt x="3504" y="561"/>
                  </a:lnTo>
                  <a:lnTo>
                    <a:pt x="3522" y="439"/>
                  </a:lnTo>
                  <a:lnTo>
                    <a:pt x="3553" y="326"/>
                  </a:lnTo>
                  <a:lnTo>
                    <a:pt x="3600" y="226"/>
                  </a:lnTo>
                  <a:lnTo>
                    <a:pt x="3657" y="142"/>
                  </a:lnTo>
                  <a:lnTo>
                    <a:pt x="3725" y="75"/>
                  </a:lnTo>
                  <a:lnTo>
                    <a:pt x="3800" y="27"/>
                  </a:lnTo>
                  <a:lnTo>
                    <a:pt x="3863" y="6"/>
                  </a:lnTo>
                  <a:lnTo>
                    <a:pt x="3905" y="0"/>
                  </a:lnTo>
                  <a:lnTo>
                    <a:pt x="3927" y="0"/>
                  </a:lnTo>
                  <a:lnTo>
                    <a:pt x="3927" y="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39242" y="2981817"/>
            <a:ext cx="131665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TB</a:t>
            </a:r>
          </a:p>
          <a:p>
            <a:pPr algn="ctr"/>
            <a:r>
              <a:rPr lang="en-US" alt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Screening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473844" y="2994549"/>
            <a:ext cx="14306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Specimen collection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005071" y="1950848"/>
            <a:ext cx="1790189" cy="2726495"/>
            <a:chOff x="838200" y="2208213"/>
            <a:chExt cx="1724025" cy="2625725"/>
          </a:xfrm>
          <a:solidFill>
            <a:srgbClr val="00B050"/>
          </a:solidFill>
        </p:grpSpPr>
        <p:sp>
          <p:nvSpPr>
            <p:cNvPr id="32" name="Freeform 89"/>
            <p:cNvSpPr>
              <a:spLocks/>
            </p:cNvSpPr>
            <p:nvPr/>
          </p:nvSpPr>
          <p:spPr bwMode="auto">
            <a:xfrm>
              <a:off x="839787" y="2217738"/>
              <a:ext cx="1558925" cy="2616200"/>
            </a:xfrm>
            <a:custGeom>
              <a:avLst/>
              <a:gdLst>
                <a:gd name="T0" fmla="*/ 3929 w 3929"/>
                <a:gd name="T1" fmla="*/ 0 h 6590"/>
                <a:gd name="T2" fmla="*/ 3907 w 3929"/>
                <a:gd name="T3" fmla="*/ 0 h 6590"/>
                <a:gd name="T4" fmla="*/ 3864 w 3929"/>
                <a:gd name="T5" fmla="*/ 6 h 6590"/>
                <a:gd name="T6" fmla="*/ 3802 w 3929"/>
                <a:gd name="T7" fmla="*/ 27 h 6590"/>
                <a:gd name="T8" fmla="*/ 3725 w 3929"/>
                <a:gd name="T9" fmla="*/ 73 h 6590"/>
                <a:gd name="T10" fmla="*/ 3658 w 3929"/>
                <a:gd name="T11" fmla="*/ 141 h 6590"/>
                <a:gd name="T12" fmla="*/ 3600 w 3929"/>
                <a:gd name="T13" fmla="*/ 226 h 6590"/>
                <a:gd name="T14" fmla="*/ 3554 w 3929"/>
                <a:gd name="T15" fmla="*/ 326 h 6590"/>
                <a:gd name="T16" fmla="*/ 3522 w 3929"/>
                <a:gd name="T17" fmla="*/ 438 h 6590"/>
                <a:gd name="T18" fmla="*/ 3505 w 3929"/>
                <a:gd name="T19" fmla="*/ 560 h 6590"/>
                <a:gd name="T20" fmla="*/ 3504 w 3929"/>
                <a:gd name="T21" fmla="*/ 624 h 6590"/>
                <a:gd name="T22" fmla="*/ 3504 w 3929"/>
                <a:gd name="T23" fmla="*/ 624 h 6590"/>
                <a:gd name="T24" fmla="*/ 3504 w 3929"/>
                <a:gd name="T25" fmla="*/ 5661 h 6590"/>
                <a:gd name="T26" fmla="*/ 1751 w 3929"/>
                <a:gd name="T27" fmla="*/ 6590 h 6590"/>
                <a:gd name="T28" fmla="*/ 0 w 3929"/>
                <a:gd name="T29" fmla="*/ 5661 h 6590"/>
                <a:gd name="T30" fmla="*/ 0 w 3929"/>
                <a:gd name="T31" fmla="*/ 615 h 6590"/>
                <a:gd name="T32" fmla="*/ 2 w 3929"/>
                <a:gd name="T33" fmla="*/ 550 h 6590"/>
                <a:gd name="T34" fmla="*/ 18 w 3929"/>
                <a:gd name="T35" fmla="*/ 430 h 6590"/>
                <a:gd name="T36" fmla="*/ 51 w 3929"/>
                <a:gd name="T37" fmla="*/ 318 h 6590"/>
                <a:gd name="T38" fmla="*/ 96 w 3929"/>
                <a:gd name="T39" fmla="*/ 221 h 6590"/>
                <a:gd name="T40" fmla="*/ 155 w 3929"/>
                <a:gd name="T41" fmla="*/ 138 h 6590"/>
                <a:gd name="T42" fmla="*/ 222 w 3929"/>
                <a:gd name="T43" fmla="*/ 72 h 6590"/>
                <a:gd name="T44" fmla="*/ 298 w 3929"/>
                <a:gd name="T45" fmla="*/ 26 h 6590"/>
                <a:gd name="T46" fmla="*/ 361 w 3929"/>
                <a:gd name="T47" fmla="*/ 6 h 6590"/>
                <a:gd name="T48" fmla="*/ 403 w 3929"/>
                <a:gd name="T49" fmla="*/ 0 h 6590"/>
                <a:gd name="T50" fmla="*/ 424 w 3929"/>
                <a:gd name="T51" fmla="*/ 0 h 6590"/>
                <a:gd name="T52" fmla="*/ 425 w 3929"/>
                <a:gd name="T53" fmla="*/ 0 h 6590"/>
                <a:gd name="T54" fmla="*/ 425 w 3929"/>
                <a:gd name="T55" fmla="*/ 0 h 6590"/>
                <a:gd name="T56" fmla="*/ 3929 w 3929"/>
                <a:gd name="T57" fmla="*/ 0 h 6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29" h="6590">
                  <a:moveTo>
                    <a:pt x="3929" y="0"/>
                  </a:moveTo>
                  <a:lnTo>
                    <a:pt x="3907" y="0"/>
                  </a:lnTo>
                  <a:lnTo>
                    <a:pt x="3864" y="6"/>
                  </a:lnTo>
                  <a:lnTo>
                    <a:pt x="3802" y="27"/>
                  </a:lnTo>
                  <a:lnTo>
                    <a:pt x="3725" y="73"/>
                  </a:lnTo>
                  <a:lnTo>
                    <a:pt x="3658" y="141"/>
                  </a:lnTo>
                  <a:lnTo>
                    <a:pt x="3600" y="226"/>
                  </a:lnTo>
                  <a:lnTo>
                    <a:pt x="3554" y="326"/>
                  </a:lnTo>
                  <a:lnTo>
                    <a:pt x="3522" y="438"/>
                  </a:lnTo>
                  <a:lnTo>
                    <a:pt x="3505" y="560"/>
                  </a:lnTo>
                  <a:lnTo>
                    <a:pt x="3504" y="624"/>
                  </a:lnTo>
                  <a:lnTo>
                    <a:pt x="3504" y="624"/>
                  </a:lnTo>
                  <a:lnTo>
                    <a:pt x="3504" y="5661"/>
                  </a:lnTo>
                  <a:lnTo>
                    <a:pt x="1751" y="6590"/>
                  </a:lnTo>
                  <a:lnTo>
                    <a:pt x="0" y="5661"/>
                  </a:lnTo>
                  <a:lnTo>
                    <a:pt x="0" y="615"/>
                  </a:lnTo>
                  <a:lnTo>
                    <a:pt x="2" y="550"/>
                  </a:lnTo>
                  <a:lnTo>
                    <a:pt x="18" y="430"/>
                  </a:lnTo>
                  <a:lnTo>
                    <a:pt x="51" y="318"/>
                  </a:lnTo>
                  <a:lnTo>
                    <a:pt x="96" y="221"/>
                  </a:lnTo>
                  <a:lnTo>
                    <a:pt x="155" y="138"/>
                  </a:lnTo>
                  <a:lnTo>
                    <a:pt x="222" y="72"/>
                  </a:lnTo>
                  <a:lnTo>
                    <a:pt x="298" y="26"/>
                  </a:lnTo>
                  <a:lnTo>
                    <a:pt x="361" y="6"/>
                  </a:lnTo>
                  <a:lnTo>
                    <a:pt x="403" y="0"/>
                  </a:lnTo>
                  <a:lnTo>
                    <a:pt x="424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39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  <p:sp>
          <p:nvSpPr>
            <p:cNvPr id="33" name="Freeform 98"/>
            <p:cNvSpPr>
              <a:spLocks/>
            </p:cNvSpPr>
            <p:nvPr/>
          </p:nvSpPr>
          <p:spPr bwMode="auto">
            <a:xfrm>
              <a:off x="2225675" y="2208213"/>
              <a:ext cx="336550" cy="249238"/>
            </a:xfrm>
            <a:custGeom>
              <a:avLst/>
              <a:gdLst>
                <a:gd name="T0" fmla="*/ 0 w 850"/>
                <a:gd name="T1" fmla="*/ 624 h 624"/>
                <a:gd name="T2" fmla="*/ 850 w 850"/>
                <a:gd name="T3" fmla="*/ 624 h 624"/>
                <a:gd name="T4" fmla="*/ 849 w 850"/>
                <a:gd name="T5" fmla="*/ 561 h 624"/>
                <a:gd name="T6" fmla="*/ 832 w 850"/>
                <a:gd name="T7" fmla="*/ 439 h 624"/>
                <a:gd name="T8" fmla="*/ 800 w 850"/>
                <a:gd name="T9" fmla="*/ 326 h 624"/>
                <a:gd name="T10" fmla="*/ 754 w 850"/>
                <a:gd name="T11" fmla="*/ 226 h 624"/>
                <a:gd name="T12" fmla="*/ 696 w 850"/>
                <a:gd name="T13" fmla="*/ 142 h 624"/>
                <a:gd name="T14" fmla="*/ 629 w 850"/>
                <a:gd name="T15" fmla="*/ 75 h 624"/>
                <a:gd name="T16" fmla="*/ 552 w 850"/>
                <a:gd name="T17" fmla="*/ 27 h 624"/>
                <a:gd name="T18" fmla="*/ 490 w 850"/>
                <a:gd name="T19" fmla="*/ 6 h 624"/>
                <a:gd name="T20" fmla="*/ 447 w 850"/>
                <a:gd name="T21" fmla="*/ 0 h 624"/>
                <a:gd name="T22" fmla="*/ 425 w 850"/>
                <a:gd name="T23" fmla="*/ 0 h 624"/>
                <a:gd name="T24" fmla="*/ 425 w 850"/>
                <a:gd name="T25" fmla="*/ 0 h 624"/>
                <a:gd name="T26" fmla="*/ 403 w 850"/>
                <a:gd name="T27" fmla="*/ 0 h 624"/>
                <a:gd name="T28" fmla="*/ 360 w 850"/>
                <a:gd name="T29" fmla="*/ 6 h 624"/>
                <a:gd name="T30" fmla="*/ 300 w 850"/>
                <a:gd name="T31" fmla="*/ 27 h 624"/>
                <a:gd name="T32" fmla="*/ 223 w 850"/>
                <a:gd name="T33" fmla="*/ 75 h 624"/>
                <a:gd name="T34" fmla="*/ 154 w 850"/>
                <a:gd name="T35" fmla="*/ 142 h 624"/>
                <a:gd name="T36" fmla="*/ 97 w 850"/>
                <a:gd name="T37" fmla="*/ 226 h 624"/>
                <a:gd name="T38" fmla="*/ 52 w 850"/>
                <a:gd name="T39" fmla="*/ 326 h 624"/>
                <a:gd name="T40" fmla="*/ 20 w 850"/>
                <a:gd name="T41" fmla="*/ 439 h 624"/>
                <a:gd name="T42" fmla="*/ 3 w 850"/>
                <a:gd name="T43" fmla="*/ 561 h 624"/>
                <a:gd name="T44" fmla="*/ 0 w 850"/>
                <a:gd name="T4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0" h="624">
                  <a:moveTo>
                    <a:pt x="0" y="624"/>
                  </a:moveTo>
                  <a:lnTo>
                    <a:pt x="850" y="624"/>
                  </a:lnTo>
                  <a:lnTo>
                    <a:pt x="849" y="561"/>
                  </a:lnTo>
                  <a:lnTo>
                    <a:pt x="832" y="439"/>
                  </a:lnTo>
                  <a:lnTo>
                    <a:pt x="800" y="326"/>
                  </a:lnTo>
                  <a:lnTo>
                    <a:pt x="754" y="226"/>
                  </a:lnTo>
                  <a:lnTo>
                    <a:pt x="696" y="142"/>
                  </a:lnTo>
                  <a:lnTo>
                    <a:pt x="629" y="75"/>
                  </a:lnTo>
                  <a:lnTo>
                    <a:pt x="552" y="27"/>
                  </a:lnTo>
                  <a:lnTo>
                    <a:pt x="490" y="6"/>
                  </a:lnTo>
                  <a:lnTo>
                    <a:pt x="447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03" y="0"/>
                  </a:lnTo>
                  <a:lnTo>
                    <a:pt x="360" y="6"/>
                  </a:lnTo>
                  <a:lnTo>
                    <a:pt x="300" y="27"/>
                  </a:lnTo>
                  <a:lnTo>
                    <a:pt x="223" y="75"/>
                  </a:lnTo>
                  <a:lnTo>
                    <a:pt x="154" y="142"/>
                  </a:lnTo>
                  <a:lnTo>
                    <a:pt x="97" y="226"/>
                  </a:lnTo>
                  <a:lnTo>
                    <a:pt x="52" y="326"/>
                  </a:lnTo>
                  <a:lnTo>
                    <a:pt x="20" y="439"/>
                  </a:lnTo>
                  <a:lnTo>
                    <a:pt x="3" y="561"/>
                  </a:lnTo>
                  <a:lnTo>
                    <a:pt x="0" y="6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  <p:sp>
          <p:nvSpPr>
            <p:cNvPr id="34" name="Freeform 99"/>
            <p:cNvSpPr>
              <a:spLocks/>
            </p:cNvSpPr>
            <p:nvPr/>
          </p:nvSpPr>
          <p:spPr bwMode="auto">
            <a:xfrm>
              <a:off x="838200" y="2208213"/>
              <a:ext cx="1557338" cy="2616200"/>
            </a:xfrm>
            <a:custGeom>
              <a:avLst/>
              <a:gdLst>
                <a:gd name="T0" fmla="*/ 424 w 3927"/>
                <a:gd name="T1" fmla="*/ 0 h 6592"/>
                <a:gd name="T2" fmla="*/ 424 w 3927"/>
                <a:gd name="T3" fmla="*/ 0 h 6592"/>
                <a:gd name="T4" fmla="*/ 424 w 3927"/>
                <a:gd name="T5" fmla="*/ 0 h 6592"/>
                <a:gd name="T6" fmla="*/ 424 w 3927"/>
                <a:gd name="T7" fmla="*/ 0 h 6592"/>
                <a:gd name="T8" fmla="*/ 402 w 3927"/>
                <a:gd name="T9" fmla="*/ 1 h 6592"/>
                <a:gd name="T10" fmla="*/ 359 w 3927"/>
                <a:gd name="T11" fmla="*/ 6 h 6592"/>
                <a:gd name="T12" fmla="*/ 297 w 3927"/>
                <a:gd name="T13" fmla="*/ 27 h 6592"/>
                <a:gd name="T14" fmla="*/ 222 w 3927"/>
                <a:gd name="T15" fmla="*/ 72 h 6592"/>
                <a:gd name="T16" fmla="*/ 153 w 3927"/>
                <a:gd name="T17" fmla="*/ 138 h 6592"/>
                <a:gd name="T18" fmla="*/ 96 w 3927"/>
                <a:gd name="T19" fmla="*/ 221 h 6592"/>
                <a:gd name="T20" fmla="*/ 51 w 3927"/>
                <a:gd name="T21" fmla="*/ 320 h 6592"/>
                <a:gd name="T22" fmla="*/ 18 w 3927"/>
                <a:gd name="T23" fmla="*/ 430 h 6592"/>
                <a:gd name="T24" fmla="*/ 1 w 3927"/>
                <a:gd name="T25" fmla="*/ 552 h 6592"/>
                <a:gd name="T26" fmla="*/ 0 w 3927"/>
                <a:gd name="T27" fmla="*/ 615 h 6592"/>
                <a:gd name="T28" fmla="*/ 0 w 3927"/>
                <a:gd name="T29" fmla="*/ 615 h 6592"/>
                <a:gd name="T30" fmla="*/ 0 w 3927"/>
                <a:gd name="T31" fmla="*/ 5662 h 6592"/>
                <a:gd name="T32" fmla="*/ 1751 w 3927"/>
                <a:gd name="T33" fmla="*/ 6592 h 6592"/>
                <a:gd name="T34" fmla="*/ 3502 w 3927"/>
                <a:gd name="T35" fmla="*/ 5662 h 6592"/>
                <a:gd name="T36" fmla="*/ 3502 w 3927"/>
                <a:gd name="T37" fmla="*/ 624 h 6592"/>
                <a:gd name="T38" fmla="*/ 3502 w 3927"/>
                <a:gd name="T39" fmla="*/ 624 h 6592"/>
                <a:gd name="T40" fmla="*/ 3504 w 3927"/>
                <a:gd name="T41" fmla="*/ 561 h 6592"/>
                <a:gd name="T42" fmla="*/ 3522 w 3927"/>
                <a:gd name="T43" fmla="*/ 439 h 6592"/>
                <a:gd name="T44" fmla="*/ 3553 w 3927"/>
                <a:gd name="T45" fmla="*/ 326 h 6592"/>
                <a:gd name="T46" fmla="*/ 3600 w 3927"/>
                <a:gd name="T47" fmla="*/ 226 h 6592"/>
                <a:gd name="T48" fmla="*/ 3657 w 3927"/>
                <a:gd name="T49" fmla="*/ 142 h 6592"/>
                <a:gd name="T50" fmla="*/ 3725 w 3927"/>
                <a:gd name="T51" fmla="*/ 75 h 6592"/>
                <a:gd name="T52" fmla="*/ 3800 w 3927"/>
                <a:gd name="T53" fmla="*/ 27 h 6592"/>
                <a:gd name="T54" fmla="*/ 3863 w 3927"/>
                <a:gd name="T55" fmla="*/ 6 h 6592"/>
                <a:gd name="T56" fmla="*/ 3905 w 3927"/>
                <a:gd name="T57" fmla="*/ 0 h 6592"/>
                <a:gd name="T58" fmla="*/ 3927 w 3927"/>
                <a:gd name="T59" fmla="*/ 0 h 6592"/>
                <a:gd name="T60" fmla="*/ 3927 w 3927"/>
                <a:gd name="T61" fmla="*/ 0 h 6592"/>
                <a:gd name="T62" fmla="*/ 424 w 3927"/>
                <a:gd name="T63" fmla="*/ 0 h 6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27" h="6592">
                  <a:moveTo>
                    <a:pt x="424" y="0"/>
                  </a:moveTo>
                  <a:lnTo>
                    <a:pt x="424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02" y="1"/>
                  </a:lnTo>
                  <a:lnTo>
                    <a:pt x="359" y="6"/>
                  </a:lnTo>
                  <a:lnTo>
                    <a:pt x="297" y="27"/>
                  </a:lnTo>
                  <a:lnTo>
                    <a:pt x="222" y="72"/>
                  </a:lnTo>
                  <a:lnTo>
                    <a:pt x="153" y="138"/>
                  </a:lnTo>
                  <a:lnTo>
                    <a:pt x="96" y="221"/>
                  </a:lnTo>
                  <a:lnTo>
                    <a:pt x="51" y="320"/>
                  </a:lnTo>
                  <a:lnTo>
                    <a:pt x="18" y="430"/>
                  </a:lnTo>
                  <a:lnTo>
                    <a:pt x="1" y="552"/>
                  </a:lnTo>
                  <a:lnTo>
                    <a:pt x="0" y="615"/>
                  </a:lnTo>
                  <a:lnTo>
                    <a:pt x="0" y="615"/>
                  </a:lnTo>
                  <a:lnTo>
                    <a:pt x="0" y="5662"/>
                  </a:lnTo>
                  <a:lnTo>
                    <a:pt x="1751" y="6592"/>
                  </a:lnTo>
                  <a:lnTo>
                    <a:pt x="3502" y="5662"/>
                  </a:lnTo>
                  <a:lnTo>
                    <a:pt x="3502" y="624"/>
                  </a:lnTo>
                  <a:lnTo>
                    <a:pt x="3502" y="624"/>
                  </a:lnTo>
                  <a:lnTo>
                    <a:pt x="3504" y="561"/>
                  </a:lnTo>
                  <a:lnTo>
                    <a:pt x="3522" y="439"/>
                  </a:lnTo>
                  <a:lnTo>
                    <a:pt x="3553" y="326"/>
                  </a:lnTo>
                  <a:lnTo>
                    <a:pt x="3600" y="226"/>
                  </a:lnTo>
                  <a:lnTo>
                    <a:pt x="3657" y="142"/>
                  </a:lnTo>
                  <a:lnTo>
                    <a:pt x="3725" y="75"/>
                  </a:lnTo>
                  <a:lnTo>
                    <a:pt x="3800" y="27"/>
                  </a:lnTo>
                  <a:lnTo>
                    <a:pt x="3863" y="6"/>
                  </a:lnTo>
                  <a:lnTo>
                    <a:pt x="3905" y="0"/>
                  </a:lnTo>
                  <a:lnTo>
                    <a:pt x="3927" y="0"/>
                  </a:lnTo>
                  <a:lnTo>
                    <a:pt x="3927" y="0"/>
                  </a:lnTo>
                  <a:lnTo>
                    <a:pt x="4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048234" y="2989329"/>
            <a:ext cx="14414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1400" b="1" dirty="0">
                <a:latin typeface="Trebuchet MS" panose="020B0603020202020204" pitchFamily="34" charset="0"/>
              </a:rPr>
              <a:t>Specimen Transport</a:t>
            </a: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0" y="285751"/>
            <a:ext cx="9144000" cy="857468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endParaRPr lang="en-US" sz="2100" b="1" cap="none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 defTabSz="685800"/>
            <a:r>
              <a:rPr lang="en-US" b="1" cap="none" dirty="0">
                <a:solidFill>
                  <a:srgbClr val="003296"/>
                </a:solidFill>
                <a:latin typeface="Trebuchet MS" panose="020B0603020202020204" pitchFamily="34" charset="0"/>
              </a:rPr>
              <a:t>TB/HIV PATIENT DIAGNOSTIC CASCADE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82294" y="1937119"/>
            <a:ext cx="1788542" cy="2716604"/>
            <a:chOff x="839787" y="2217738"/>
            <a:chExt cx="1722438" cy="2616200"/>
          </a:xfrm>
        </p:grpSpPr>
        <p:sp>
          <p:nvSpPr>
            <p:cNvPr id="15" name="Freeform 89"/>
            <p:cNvSpPr>
              <a:spLocks/>
            </p:cNvSpPr>
            <p:nvPr/>
          </p:nvSpPr>
          <p:spPr bwMode="auto">
            <a:xfrm>
              <a:off x="839787" y="2217738"/>
              <a:ext cx="1558925" cy="2616200"/>
            </a:xfrm>
            <a:custGeom>
              <a:avLst/>
              <a:gdLst>
                <a:gd name="T0" fmla="*/ 3929 w 3929"/>
                <a:gd name="T1" fmla="*/ 0 h 6590"/>
                <a:gd name="T2" fmla="*/ 3907 w 3929"/>
                <a:gd name="T3" fmla="*/ 0 h 6590"/>
                <a:gd name="T4" fmla="*/ 3864 w 3929"/>
                <a:gd name="T5" fmla="*/ 6 h 6590"/>
                <a:gd name="T6" fmla="*/ 3802 w 3929"/>
                <a:gd name="T7" fmla="*/ 27 h 6590"/>
                <a:gd name="T8" fmla="*/ 3725 w 3929"/>
                <a:gd name="T9" fmla="*/ 73 h 6590"/>
                <a:gd name="T10" fmla="*/ 3658 w 3929"/>
                <a:gd name="T11" fmla="*/ 141 h 6590"/>
                <a:gd name="T12" fmla="*/ 3600 w 3929"/>
                <a:gd name="T13" fmla="*/ 226 h 6590"/>
                <a:gd name="T14" fmla="*/ 3554 w 3929"/>
                <a:gd name="T15" fmla="*/ 326 h 6590"/>
                <a:gd name="T16" fmla="*/ 3522 w 3929"/>
                <a:gd name="T17" fmla="*/ 438 h 6590"/>
                <a:gd name="T18" fmla="*/ 3505 w 3929"/>
                <a:gd name="T19" fmla="*/ 560 h 6590"/>
                <a:gd name="T20" fmla="*/ 3504 w 3929"/>
                <a:gd name="T21" fmla="*/ 624 h 6590"/>
                <a:gd name="T22" fmla="*/ 3504 w 3929"/>
                <a:gd name="T23" fmla="*/ 624 h 6590"/>
                <a:gd name="T24" fmla="*/ 3504 w 3929"/>
                <a:gd name="T25" fmla="*/ 5661 h 6590"/>
                <a:gd name="T26" fmla="*/ 1751 w 3929"/>
                <a:gd name="T27" fmla="*/ 6590 h 6590"/>
                <a:gd name="T28" fmla="*/ 0 w 3929"/>
                <a:gd name="T29" fmla="*/ 5661 h 6590"/>
                <a:gd name="T30" fmla="*/ 0 w 3929"/>
                <a:gd name="T31" fmla="*/ 615 h 6590"/>
                <a:gd name="T32" fmla="*/ 2 w 3929"/>
                <a:gd name="T33" fmla="*/ 550 h 6590"/>
                <a:gd name="T34" fmla="*/ 18 w 3929"/>
                <a:gd name="T35" fmla="*/ 430 h 6590"/>
                <a:gd name="T36" fmla="*/ 51 w 3929"/>
                <a:gd name="T37" fmla="*/ 318 h 6590"/>
                <a:gd name="T38" fmla="*/ 96 w 3929"/>
                <a:gd name="T39" fmla="*/ 221 h 6590"/>
                <a:gd name="T40" fmla="*/ 155 w 3929"/>
                <a:gd name="T41" fmla="*/ 138 h 6590"/>
                <a:gd name="T42" fmla="*/ 222 w 3929"/>
                <a:gd name="T43" fmla="*/ 72 h 6590"/>
                <a:gd name="T44" fmla="*/ 298 w 3929"/>
                <a:gd name="T45" fmla="*/ 26 h 6590"/>
                <a:gd name="T46" fmla="*/ 361 w 3929"/>
                <a:gd name="T47" fmla="*/ 6 h 6590"/>
                <a:gd name="T48" fmla="*/ 403 w 3929"/>
                <a:gd name="T49" fmla="*/ 0 h 6590"/>
                <a:gd name="T50" fmla="*/ 424 w 3929"/>
                <a:gd name="T51" fmla="*/ 0 h 6590"/>
                <a:gd name="T52" fmla="*/ 425 w 3929"/>
                <a:gd name="T53" fmla="*/ 0 h 6590"/>
                <a:gd name="T54" fmla="*/ 425 w 3929"/>
                <a:gd name="T55" fmla="*/ 0 h 6590"/>
                <a:gd name="T56" fmla="*/ 3929 w 3929"/>
                <a:gd name="T57" fmla="*/ 0 h 6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29" h="6590">
                  <a:moveTo>
                    <a:pt x="3929" y="0"/>
                  </a:moveTo>
                  <a:lnTo>
                    <a:pt x="3907" y="0"/>
                  </a:lnTo>
                  <a:lnTo>
                    <a:pt x="3864" y="6"/>
                  </a:lnTo>
                  <a:lnTo>
                    <a:pt x="3802" y="27"/>
                  </a:lnTo>
                  <a:lnTo>
                    <a:pt x="3725" y="73"/>
                  </a:lnTo>
                  <a:lnTo>
                    <a:pt x="3658" y="141"/>
                  </a:lnTo>
                  <a:lnTo>
                    <a:pt x="3600" y="226"/>
                  </a:lnTo>
                  <a:lnTo>
                    <a:pt x="3554" y="326"/>
                  </a:lnTo>
                  <a:lnTo>
                    <a:pt x="3522" y="438"/>
                  </a:lnTo>
                  <a:lnTo>
                    <a:pt x="3505" y="560"/>
                  </a:lnTo>
                  <a:lnTo>
                    <a:pt x="3504" y="624"/>
                  </a:lnTo>
                  <a:lnTo>
                    <a:pt x="3504" y="624"/>
                  </a:lnTo>
                  <a:lnTo>
                    <a:pt x="3504" y="5661"/>
                  </a:lnTo>
                  <a:lnTo>
                    <a:pt x="1751" y="6590"/>
                  </a:lnTo>
                  <a:lnTo>
                    <a:pt x="0" y="5661"/>
                  </a:lnTo>
                  <a:lnTo>
                    <a:pt x="0" y="615"/>
                  </a:lnTo>
                  <a:lnTo>
                    <a:pt x="2" y="550"/>
                  </a:lnTo>
                  <a:lnTo>
                    <a:pt x="18" y="430"/>
                  </a:lnTo>
                  <a:lnTo>
                    <a:pt x="51" y="318"/>
                  </a:lnTo>
                  <a:lnTo>
                    <a:pt x="96" y="221"/>
                  </a:lnTo>
                  <a:lnTo>
                    <a:pt x="155" y="138"/>
                  </a:lnTo>
                  <a:lnTo>
                    <a:pt x="222" y="72"/>
                  </a:lnTo>
                  <a:lnTo>
                    <a:pt x="298" y="26"/>
                  </a:lnTo>
                  <a:lnTo>
                    <a:pt x="361" y="6"/>
                  </a:lnTo>
                  <a:lnTo>
                    <a:pt x="403" y="0"/>
                  </a:lnTo>
                  <a:lnTo>
                    <a:pt x="424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  <p:sp>
          <p:nvSpPr>
            <p:cNvPr id="16" name="Freeform 98"/>
            <p:cNvSpPr>
              <a:spLocks/>
            </p:cNvSpPr>
            <p:nvPr/>
          </p:nvSpPr>
          <p:spPr bwMode="auto">
            <a:xfrm>
              <a:off x="2225675" y="2223498"/>
              <a:ext cx="336550" cy="249238"/>
            </a:xfrm>
            <a:custGeom>
              <a:avLst/>
              <a:gdLst>
                <a:gd name="T0" fmla="*/ 0 w 850"/>
                <a:gd name="T1" fmla="*/ 624 h 624"/>
                <a:gd name="T2" fmla="*/ 850 w 850"/>
                <a:gd name="T3" fmla="*/ 624 h 624"/>
                <a:gd name="T4" fmla="*/ 849 w 850"/>
                <a:gd name="T5" fmla="*/ 561 h 624"/>
                <a:gd name="T6" fmla="*/ 832 w 850"/>
                <a:gd name="T7" fmla="*/ 439 h 624"/>
                <a:gd name="T8" fmla="*/ 800 w 850"/>
                <a:gd name="T9" fmla="*/ 326 h 624"/>
                <a:gd name="T10" fmla="*/ 754 w 850"/>
                <a:gd name="T11" fmla="*/ 226 h 624"/>
                <a:gd name="T12" fmla="*/ 696 w 850"/>
                <a:gd name="T13" fmla="*/ 142 h 624"/>
                <a:gd name="T14" fmla="*/ 629 w 850"/>
                <a:gd name="T15" fmla="*/ 75 h 624"/>
                <a:gd name="T16" fmla="*/ 552 w 850"/>
                <a:gd name="T17" fmla="*/ 27 h 624"/>
                <a:gd name="T18" fmla="*/ 490 w 850"/>
                <a:gd name="T19" fmla="*/ 6 h 624"/>
                <a:gd name="T20" fmla="*/ 447 w 850"/>
                <a:gd name="T21" fmla="*/ 0 h 624"/>
                <a:gd name="T22" fmla="*/ 425 w 850"/>
                <a:gd name="T23" fmla="*/ 0 h 624"/>
                <a:gd name="T24" fmla="*/ 425 w 850"/>
                <a:gd name="T25" fmla="*/ 0 h 624"/>
                <a:gd name="T26" fmla="*/ 403 w 850"/>
                <a:gd name="T27" fmla="*/ 0 h 624"/>
                <a:gd name="T28" fmla="*/ 360 w 850"/>
                <a:gd name="T29" fmla="*/ 6 h 624"/>
                <a:gd name="T30" fmla="*/ 300 w 850"/>
                <a:gd name="T31" fmla="*/ 27 h 624"/>
                <a:gd name="T32" fmla="*/ 223 w 850"/>
                <a:gd name="T33" fmla="*/ 75 h 624"/>
                <a:gd name="T34" fmla="*/ 154 w 850"/>
                <a:gd name="T35" fmla="*/ 142 h 624"/>
                <a:gd name="T36" fmla="*/ 97 w 850"/>
                <a:gd name="T37" fmla="*/ 226 h 624"/>
                <a:gd name="T38" fmla="*/ 52 w 850"/>
                <a:gd name="T39" fmla="*/ 326 h 624"/>
                <a:gd name="T40" fmla="*/ 20 w 850"/>
                <a:gd name="T41" fmla="*/ 439 h 624"/>
                <a:gd name="T42" fmla="*/ 3 w 850"/>
                <a:gd name="T43" fmla="*/ 561 h 624"/>
                <a:gd name="T44" fmla="*/ 0 w 850"/>
                <a:gd name="T4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0" h="624">
                  <a:moveTo>
                    <a:pt x="0" y="624"/>
                  </a:moveTo>
                  <a:lnTo>
                    <a:pt x="850" y="624"/>
                  </a:lnTo>
                  <a:lnTo>
                    <a:pt x="849" y="561"/>
                  </a:lnTo>
                  <a:lnTo>
                    <a:pt x="832" y="439"/>
                  </a:lnTo>
                  <a:lnTo>
                    <a:pt x="800" y="326"/>
                  </a:lnTo>
                  <a:lnTo>
                    <a:pt x="754" y="226"/>
                  </a:lnTo>
                  <a:lnTo>
                    <a:pt x="696" y="142"/>
                  </a:lnTo>
                  <a:lnTo>
                    <a:pt x="629" y="75"/>
                  </a:lnTo>
                  <a:lnTo>
                    <a:pt x="552" y="27"/>
                  </a:lnTo>
                  <a:lnTo>
                    <a:pt x="490" y="6"/>
                  </a:lnTo>
                  <a:lnTo>
                    <a:pt x="447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03" y="0"/>
                  </a:lnTo>
                  <a:lnTo>
                    <a:pt x="360" y="6"/>
                  </a:lnTo>
                  <a:lnTo>
                    <a:pt x="300" y="27"/>
                  </a:lnTo>
                  <a:lnTo>
                    <a:pt x="223" y="75"/>
                  </a:lnTo>
                  <a:lnTo>
                    <a:pt x="154" y="142"/>
                  </a:lnTo>
                  <a:lnTo>
                    <a:pt x="97" y="226"/>
                  </a:lnTo>
                  <a:lnTo>
                    <a:pt x="52" y="326"/>
                  </a:lnTo>
                  <a:lnTo>
                    <a:pt x="20" y="439"/>
                  </a:lnTo>
                  <a:lnTo>
                    <a:pt x="3" y="561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49842" y="1938415"/>
            <a:ext cx="1453870" cy="2716604"/>
            <a:chOff x="890058" y="2270114"/>
            <a:chExt cx="1673312" cy="2616200"/>
          </a:xfrm>
        </p:grpSpPr>
        <p:sp>
          <p:nvSpPr>
            <p:cNvPr id="30" name="Freeform 89"/>
            <p:cNvSpPr>
              <a:spLocks/>
            </p:cNvSpPr>
            <p:nvPr/>
          </p:nvSpPr>
          <p:spPr bwMode="auto">
            <a:xfrm>
              <a:off x="890058" y="2270114"/>
              <a:ext cx="1558925" cy="2616200"/>
            </a:xfrm>
            <a:custGeom>
              <a:avLst/>
              <a:gdLst>
                <a:gd name="T0" fmla="*/ 3929 w 3929"/>
                <a:gd name="T1" fmla="*/ 0 h 6590"/>
                <a:gd name="T2" fmla="*/ 3907 w 3929"/>
                <a:gd name="T3" fmla="*/ 0 h 6590"/>
                <a:gd name="T4" fmla="*/ 3864 w 3929"/>
                <a:gd name="T5" fmla="*/ 6 h 6590"/>
                <a:gd name="T6" fmla="*/ 3802 w 3929"/>
                <a:gd name="T7" fmla="*/ 27 h 6590"/>
                <a:gd name="T8" fmla="*/ 3725 w 3929"/>
                <a:gd name="T9" fmla="*/ 73 h 6590"/>
                <a:gd name="T10" fmla="*/ 3658 w 3929"/>
                <a:gd name="T11" fmla="*/ 141 h 6590"/>
                <a:gd name="T12" fmla="*/ 3600 w 3929"/>
                <a:gd name="T13" fmla="*/ 226 h 6590"/>
                <a:gd name="T14" fmla="*/ 3554 w 3929"/>
                <a:gd name="T15" fmla="*/ 326 h 6590"/>
                <a:gd name="T16" fmla="*/ 3522 w 3929"/>
                <a:gd name="T17" fmla="*/ 438 h 6590"/>
                <a:gd name="T18" fmla="*/ 3505 w 3929"/>
                <a:gd name="T19" fmla="*/ 560 h 6590"/>
                <a:gd name="T20" fmla="*/ 3504 w 3929"/>
                <a:gd name="T21" fmla="*/ 624 h 6590"/>
                <a:gd name="T22" fmla="*/ 3504 w 3929"/>
                <a:gd name="T23" fmla="*/ 624 h 6590"/>
                <a:gd name="T24" fmla="*/ 3504 w 3929"/>
                <a:gd name="T25" fmla="*/ 5661 h 6590"/>
                <a:gd name="T26" fmla="*/ 1751 w 3929"/>
                <a:gd name="T27" fmla="*/ 6590 h 6590"/>
                <a:gd name="T28" fmla="*/ 0 w 3929"/>
                <a:gd name="T29" fmla="*/ 5661 h 6590"/>
                <a:gd name="T30" fmla="*/ 0 w 3929"/>
                <a:gd name="T31" fmla="*/ 615 h 6590"/>
                <a:gd name="T32" fmla="*/ 2 w 3929"/>
                <a:gd name="T33" fmla="*/ 550 h 6590"/>
                <a:gd name="T34" fmla="*/ 18 w 3929"/>
                <a:gd name="T35" fmla="*/ 430 h 6590"/>
                <a:gd name="T36" fmla="*/ 51 w 3929"/>
                <a:gd name="T37" fmla="*/ 318 h 6590"/>
                <a:gd name="T38" fmla="*/ 96 w 3929"/>
                <a:gd name="T39" fmla="*/ 221 h 6590"/>
                <a:gd name="T40" fmla="*/ 155 w 3929"/>
                <a:gd name="T41" fmla="*/ 138 h 6590"/>
                <a:gd name="T42" fmla="*/ 222 w 3929"/>
                <a:gd name="T43" fmla="*/ 72 h 6590"/>
                <a:gd name="T44" fmla="*/ 298 w 3929"/>
                <a:gd name="T45" fmla="*/ 26 h 6590"/>
                <a:gd name="T46" fmla="*/ 361 w 3929"/>
                <a:gd name="T47" fmla="*/ 6 h 6590"/>
                <a:gd name="T48" fmla="*/ 403 w 3929"/>
                <a:gd name="T49" fmla="*/ 0 h 6590"/>
                <a:gd name="T50" fmla="*/ 424 w 3929"/>
                <a:gd name="T51" fmla="*/ 0 h 6590"/>
                <a:gd name="T52" fmla="*/ 425 w 3929"/>
                <a:gd name="T53" fmla="*/ 0 h 6590"/>
                <a:gd name="T54" fmla="*/ 425 w 3929"/>
                <a:gd name="T55" fmla="*/ 0 h 6590"/>
                <a:gd name="T56" fmla="*/ 3929 w 3929"/>
                <a:gd name="T57" fmla="*/ 0 h 6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29" h="6590">
                  <a:moveTo>
                    <a:pt x="3929" y="0"/>
                  </a:moveTo>
                  <a:lnTo>
                    <a:pt x="3907" y="0"/>
                  </a:lnTo>
                  <a:lnTo>
                    <a:pt x="3864" y="6"/>
                  </a:lnTo>
                  <a:lnTo>
                    <a:pt x="3802" y="27"/>
                  </a:lnTo>
                  <a:lnTo>
                    <a:pt x="3725" y="73"/>
                  </a:lnTo>
                  <a:lnTo>
                    <a:pt x="3658" y="141"/>
                  </a:lnTo>
                  <a:lnTo>
                    <a:pt x="3600" y="226"/>
                  </a:lnTo>
                  <a:lnTo>
                    <a:pt x="3554" y="326"/>
                  </a:lnTo>
                  <a:lnTo>
                    <a:pt x="3522" y="438"/>
                  </a:lnTo>
                  <a:lnTo>
                    <a:pt x="3505" y="560"/>
                  </a:lnTo>
                  <a:lnTo>
                    <a:pt x="3504" y="624"/>
                  </a:lnTo>
                  <a:lnTo>
                    <a:pt x="3504" y="624"/>
                  </a:lnTo>
                  <a:lnTo>
                    <a:pt x="3504" y="5661"/>
                  </a:lnTo>
                  <a:lnTo>
                    <a:pt x="1751" y="6590"/>
                  </a:lnTo>
                  <a:lnTo>
                    <a:pt x="0" y="5661"/>
                  </a:lnTo>
                  <a:lnTo>
                    <a:pt x="0" y="615"/>
                  </a:lnTo>
                  <a:lnTo>
                    <a:pt x="2" y="550"/>
                  </a:lnTo>
                  <a:lnTo>
                    <a:pt x="18" y="430"/>
                  </a:lnTo>
                  <a:lnTo>
                    <a:pt x="51" y="318"/>
                  </a:lnTo>
                  <a:lnTo>
                    <a:pt x="96" y="221"/>
                  </a:lnTo>
                  <a:lnTo>
                    <a:pt x="155" y="138"/>
                  </a:lnTo>
                  <a:lnTo>
                    <a:pt x="222" y="72"/>
                  </a:lnTo>
                  <a:lnTo>
                    <a:pt x="298" y="26"/>
                  </a:lnTo>
                  <a:lnTo>
                    <a:pt x="361" y="6"/>
                  </a:lnTo>
                  <a:lnTo>
                    <a:pt x="403" y="0"/>
                  </a:lnTo>
                  <a:lnTo>
                    <a:pt x="424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  <p:sp>
          <p:nvSpPr>
            <p:cNvPr id="39" name="Freeform 98"/>
            <p:cNvSpPr>
              <a:spLocks/>
            </p:cNvSpPr>
            <p:nvPr/>
          </p:nvSpPr>
          <p:spPr bwMode="auto">
            <a:xfrm>
              <a:off x="2226820" y="2271492"/>
              <a:ext cx="336550" cy="249238"/>
            </a:xfrm>
            <a:custGeom>
              <a:avLst/>
              <a:gdLst>
                <a:gd name="T0" fmla="*/ 0 w 850"/>
                <a:gd name="T1" fmla="*/ 624 h 624"/>
                <a:gd name="T2" fmla="*/ 850 w 850"/>
                <a:gd name="T3" fmla="*/ 624 h 624"/>
                <a:gd name="T4" fmla="*/ 849 w 850"/>
                <a:gd name="T5" fmla="*/ 561 h 624"/>
                <a:gd name="T6" fmla="*/ 832 w 850"/>
                <a:gd name="T7" fmla="*/ 439 h 624"/>
                <a:gd name="T8" fmla="*/ 800 w 850"/>
                <a:gd name="T9" fmla="*/ 326 h 624"/>
                <a:gd name="T10" fmla="*/ 754 w 850"/>
                <a:gd name="T11" fmla="*/ 226 h 624"/>
                <a:gd name="T12" fmla="*/ 696 w 850"/>
                <a:gd name="T13" fmla="*/ 142 h 624"/>
                <a:gd name="T14" fmla="*/ 629 w 850"/>
                <a:gd name="T15" fmla="*/ 75 h 624"/>
                <a:gd name="T16" fmla="*/ 552 w 850"/>
                <a:gd name="T17" fmla="*/ 27 h 624"/>
                <a:gd name="T18" fmla="*/ 490 w 850"/>
                <a:gd name="T19" fmla="*/ 6 h 624"/>
                <a:gd name="T20" fmla="*/ 447 w 850"/>
                <a:gd name="T21" fmla="*/ 0 h 624"/>
                <a:gd name="T22" fmla="*/ 425 w 850"/>
                <a:gd name="T23" fmla="*/ 0 h 624"/>
                <a:gd name="T24" fmla="*/ 425 w 850"/>
                <a:gd name="T25" fmla="*/ 0 h 624"/>
                <a:gd name="T26" fmla="*/ 403 w 850"/>
                <a:gd name="T27" fmla="*/ 0 h 624"/>
                <a:gd name="T28" fmla="*/ 360 w 850"/>
                <a:gd name="T29" fmla="*/ 6 h 624"/>
                <a:gd name="T30" fmla="*/ 300 w 850"/>
                <a:gd name="T31" fmla="*/ 27 h 624"/>
                <a:gd name="T32" fmla="*/ 223 w 850"/>
                <a:gd name="T33" fmla="*/ 75 h 624"/>
                <a:gd name="T34" fmla="*/ 154 w 850"/>
                <a:gd name="T35" fmla="*/ 142 h 624"/>
                <a:gd name="T36" fmla="*/ 97 w 850"/>
                <a:gd name="T37" fmla="*/ 226 h 624"/>
                <a:gd name="T38" fmla="*/ 52 w 850"/>
                <a:gd name="T39" fmla="*/ 326 h 624"/>
                <a:gd name="T40" fmla="*/ 20 w 850"/>
                <a:gd name="T41" fmla="*/ 439 h 624"/>
                <a:gd name="T42" fmla="*/ 3 w 850"/>
                <a:gd name="T43" fmla="*/ 561 h 624"/>
                <a:gd name="T44" fmla="*/ 0 w 850"/>
                <a:gd name="T4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0" h="624">
                  <a:moveTo>
                    <a:pt x="0" y="624"/>
                  </a:moveTo>
                  <a:lnTo>
                    <a:pt x="850" y="624"/>
                  </a:lnTo>
                  <a:lnTo>
                    <a:pt x="849" y="561"/>
                  </a:lnTo>
                  <a:lnTo>
                    <a:pt x="832" y="439"/>
                  </a:lnTo>
                  <a:lnTo>
                    <a:pt x="800" y="326"/>
                  </a:lnTo>
                  <a:lnTo>
                    <a:pt x="754" y="226"/>
                  </a:lnTo>
                  <a:lnTo>
                    <a:pt x="696" y="142"/>
                  </a:lnTo>
                  <a:lnTo>
                    <a:pt x="629" y="75"/>
                  </a:lnTo>
                  <a:lnTo>
                    <a:pt x="552" y="27"/>
                  </a:lnTo>
                  <a:lnTo>
                    <a:pt x="490" y="6"/>
                  </a:lnTo>
                  <a:lnTo>
                    <a:pt x="447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03" y="0"/>
                  </a:lnTo>
                  <a:lnTo>
                    <a:pt x="360" y="6"/>
                  </a:lnTo>
                  <a:lnTo>
                    <a:pt x="300" y="27"/>
                  </a:lnTo>
                  <a:lnTo>
                    <a:pt x="223" y="75"/>
                  </a:lnTo>
                  <a:lnTo>
                    <a:pt x="154" y="142"/>
                  </a:lnTo>
                  <a:lnTo>
                    <a:pt x="97" y="226"/>
                  </a:lnTo>
                  <a:lnTo>
                    <a:pt x="52" y="326"/>
                  </a:lnTo>
                  <a:lnTo>
                    <a:pt x="20" y="439"/>
                  </a:lnTo>
                  <a:lnTo>
                    <a:pt x="3" y="561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557505" y="1932173"/>
            <a:ext cx="1219867" cy="2726495"/>
            <a:chOff x="838200" y="2208213"/>
            <a:chExt cx="1724025" cy="2625725"/>
          </a:xfrm>
          <a:solidFill>
            <a:srgbClr val="00B0F0"/>
          </a:solidFill>
        </p:grpSpPr>
        <p:sp>
          <p:nvSpPr>
            <p:cNvPr id="42" name="Freeform 89"/>
            <p:cNvSpPr>
              <a:spLocks/>
            </p:cNvSpPr>
            <p:nvPr/>
          </p:nvSpPr>
          <p:spPr bwMode="auto">
            <a:xfrm>
              <a:off x="839787" y="2217738"/>
              <a:ext cx="1558925" cy="2616200"/>
            </a:xfrm>
            <a:custGeom>
              <a:avLst/>
              <a:gdLst>
                <a:gd name="T0" fmla="*/ 3929 w 3929"/>
                <a:gd name="T1" fmla="*/ 0 h 6590"/>
                <a:gd name="T2" fmla="*/ 3907 w 3929"/>
                <a:gd name="T3" fmla="*/ 0 h 6590"/>
                <a:gd name="T4" fmla="*/ 3864 w 3929"/>
                <a:gd name="T5" fmla="*/ 6 h 6590"/>
                <a:gd name="T6" fmla="*/ 3802 w 3929"/>
                <a:gd name="T7" fmla="*/ 27 h 6590"/>
                <a:gd name="T8" fmla="*/ 3725 w 3929"/>
                <a:gd name="T9" fmla="*/ 73 h 6590"/>
                <a:gd name="T10" fmla="*/ 3658 w 3929"/>
                <a:gd name="T11" fmla="*/ 141 h 6590"/>
                <a:gd name="T12" fmla="*/ 3600 w 3929"/>
                <a:gd name="T13" fmla="*/ 226 h 6590"/>
                <a:gd name="T14" fmla="*/ 3554 w 3929"/>
                <a:gd name="T15" fmla="*/ 326 h 6590"/>
                <a:gd name="T16" fmla="*/ 3522 w 3929"/>
                <a:gd name="T17" fmla="*/ 438 h 6590"/>
                <a:gd name="T18" fmla="*/ 3505 w 3929"/>
                <a:gd name="T19" fmla="*/ 560 h 6590"/>
                <a:gd name="T20" fmla="*/ 3504 w 3929"/>
                <a:gd name="T21" fmla="*/ 624 h 6590"/>
                <a:gd name="T22" fmla="*/ 3504 w 3929"/>
                <a:gd name="T23" fmla="*/ 624 h 6590"/>
                <a:gd name="T24" fmla="*/ 3504 w 3929"/>
                <a:gd name="T25" fmla="*/ 5661 h 6590"/>
                <a:gd name="T26" fmla="*/ 1751 w 3929"/>
                <a:gd name="T27" fmla="*/ 6590 h 6590"/>
                <a:gd name="T28" fmla="*/ 0 w 3929"/>
                <a:gd name="T29" fmla="*/ 5661 h 6590"/>
                <a:gd name="T30" fmla="*/ 0 w 3929"/>
                <a:gd name="T31" fmla="*/ 615 h 6590"/>
                <a:gd name="T32" fmla="*/ 2 w 3929"/>
                <a:gd name="T33" fmla="*/ 550 h 6590"/>
                <a:gd name="T34" fmla="*/ 18 w 3929"/>
                <a:gd name="T35" fmla="*/ 430 h 6590"/>
                <a:gd name="T36" fmla="*/ 51 w 3929"/>
                <a:gd name="T37" fmla="*/ 318 h 6590"/>
                <a:gd name="T38" fmla="*/ 96 w 3929"/>
                <a:gd name="T39" fmla="*/ 221 h 6590"/>
                <a:gd name="T40" fmla="*/ 155 w 3929"/>
                <a:gd name="T41" fmla="*/ 138 h 6590"/>
                <a:gd name="T42" fmla="*/ 222 w 3929"/>
                <a:gd name="T43" fmla="*/ 72 h 6590"/>
                <a:gd name="T44" fmla="*/ 298 w 3929"/>
                <a:gd name="T45" fmla="*/ 26 h 6590"/>
                <a:gd name="T46" fmla="*/ 361 w 3929"/>
                <a:gd name="T47" fmla="*/ 6 h 6590"/>
                <a:gd name="T48" fmla="*/ 403 w 3929"/>
                <a:gd name="T49" fmla="*/ 0 h 6590"/>
                <a:gd name="T50" fmla="*/ 424 w 3929"/>
                <a:gd name="T51" fmla="*/ 0 h 6590"/>
                <a:gd name="T52" fmla="*/ 425 w 3929"/>
                <a:gd name="T53" fmla="*/ 0 h 6590"/>
                <a:gd name="T54" fmla="*/ 425 w 3929"/>
                <a:gd name="T55" fmla="*/ 0 h 6590"/>
                <a:gd name="T56" fmla="*/ 3929 w 3929"/>
                <a:gd name="T57" fmla="*/ 0 h 6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29" h="6590">
                  <a:moveTo>
                    <a:pt x="3929" y="0"/>
                  </a:moveTo>
                  <a:lnTo>
                    <a:pt x="3907" y="0"/>
                  </a:lnTo>
                  <a:lnTo>
                    <a:pt x="3864" y="6"/>
                  </a:lnTo>
                  <a:lnTo>
                    <a:pt x="3802" y="27"/>
                  </a:lnTo>
                  <a:lnTo>
                    <a:pt x="3725" y="73"/>
                  </a:lnTo>
                  <a:lnTo>
                    <a:pt x="3658" y="141"/>
                  </a:lnTo>
                  <a:lnTo>
                    <a:pt x="3600" y="226"/>
                  </a:lnTo>
                  <a:lnTo>
                    <a:pt x="3554" y="326"/>
                  </a:lnTo>
                  <a:lnTo>
                    <a:pt x="3522" y="438"/>
                  </a:lnTo>
                  <a:lnTo>
                    <a:pt x="3505" y="560"/>
                  </a:lnTo>
                  <a:lnTo>
                    <a:pt x="3504" y="624"/>
                  </a:lnTo>
                  <a:lnTo>
                    <a:pt x="3504" y="624"/>
                  </a:lnTo>
                  <a:lnTo>
                    <a:pt x="3504" y="5661"/>
                  </a:lnTo>
                  <a:lnTo>
                    <a:pt x="1751" y="6590"/>
                  </a:lnTo>
                  <a:lnTo>
                    <a:pt x="0" y="5661"/>
                  </a:lnTo>
                  <a:lnTo>
                    <a:pt x="0" y="615"/>
                  </a:lnTo>
                  <a:lnTo>
                    <a:pt x="2" y="550"/>
                  </a:lnTo>
                  <a:lnTo>
                    <a:pt x="18" y="430"/>
                  </a:lnTo>
                  <a:lnTo>
                    <a:pt x="51" y="318"/>
                  </a:lnTo>
                  <a:lnTo>
                    <a:pt x="96" y="221"/>
                  </a:lnTo>
                  <a:lnTo>
                    <a:pt x="155" y="138"/>
                  </a:lnTo>
                  <a:lnTo>
                    <a:pt x="222" y="72"/>
                  </a:lnTo>
                  <a:lnTo>
                    <a:pt x="298" y="26"/>
                  </a:lnTo>
                  <a:lnTo>
                    <a:pt x="361" y="6"/>
                  </a:lnTo>
                  <a:lnTo>
                    <a:pt x="403" y="0"/>
                  </a:lnTo>
                  <a:lnTo>
                    <a:pt x="424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39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2225675" y="2208213"/>
              <a:ext cx="336550" cy="249238"/>
            </a:xfrm>
            <a:custGeom>
              <a:avLst/>
              <a:gdLst>
                <a:gd name="T0" fmla="*/ 0 w 850"/>
                <a:gd name="T1" fmla="*/ 624 h 624"/>
                <a:gd name="T2" fmla="*/ 850 w 850"/>
                <a:gd name="T3" fmla="*/ 624 h 624"/>
                <a:gd name="T4" fmla="*/ 849 w 850"/>
                <a:gd name="T5" fmla="*/ 561 h 624"/>
                <a:gd name="T6" fmla="*/ 832 w 850"/>
                <a:gd name="T7" fmla="*/ 439 h 624"/>
                <a:gd name="T8" fmla="*/ 800 w 850"/>
                <a:gd name="T9" fmla="*/ 326 h 624"/>
                <a:gd name="T10" fmla="*/ 754 w 850"/>
                <a:gd name="T11" fmla="*/ 226 h 624"/>
                <a:gd name="T12" fmla="*/ 696 w 850"/>
                <a:gd name="T13" fmla="*/ 142 h 624"/>
                <a:gd name="T14" fmla="*/ 629 w 850"/>
                <a:gd name="T15" fmla="*/ 75 h 624"/>
                <a:gd name="T16" fmla="*/ 552 w 850"/>
                <a:gd name="T17" fmla="*/ 27 h 624"/>
                <a:gd name="T18" fmla="*/ 490 w 850"/>
                <a:gd name="T19" fmla="*/ 6 h 624"/>
                <a:gd name="T20" fmla="*/ 447 w 850"/>
                <a:gd name="T21" fmla="*/ 0 h 624"/>
                <a:gd name="T22" fmla="*/ 425 w 850"/>
                <a:gd name="T23" fmla="*/ 0 h 624"/>
                <a:gd name="T24" fmla="*/ 425 w 850"/>
                <a:gd name="T25" fmla="*/ 0 h 624"/>
                <a:gd name="T26" fmla="*/ 403 w 850"/>
                <a:gd name="T27" fmla="*/ 0 h 624"/>
                <a:gd name="T28" fmla="*/ 360 w 850"/>
                <a:gd name="T29" fmla="*/ 6 h 624"/>
                <a:gd name="T30" fmla="*/ 300 w 850"/>
                <a:gd name="T31" fmla="*/ 27 h 624"/>
                <a:gd name="T32" fmla="*/ 223 w 850"/>
                <a:gd name="T33" fmla="*/ 75 h 624"/>
                <a:gd name="T34" fmla="*/ 154 w 850"/>
                <a:gd name="T35" fmla="*/ 142 h 624"/>
                <a:gd name="T36" fmla="*/ 97 w 850"/>
                <a:gd name="T37" fmla="*/ 226 h 624"/>
                <a:gd name="T38" fmla="*/ 52 w 850"/>
                <a:gd name="T39" fmla="*/ 326 h 624"/>
                <a:gd name="T40" fmla="*/ 20 w 850"/>
                <a:gd name="T41" fmla="*/ 439 h 624"/>
                <a:gd name="T42" fmla="*/ 3 w 850"/>
                <a:gd name="T43" fmla="*/ 561 h 624"/>
                <a:gd name="T44" fmla="*/ 0 w 850"/>
                <a:gd name="T4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0" h="624">
                  <a:moveTo>
                    <a:pt x="0" y="624"/>
                  </a:moveTo>
                  <a:lnTo>
                    <a:pt x="850" y="624"/>
                  </a:lnTo>
                  <a:lnTo>
                    <a:pt x="849" y="561"/>
                  </a:lnTo>
                  <a:lnTo>
                    <a:pt x="832" y="439"/>
                  </a:lnTo>
                  <a:lnTo>
                    <a:pt x="800" y="326"/>
                  </a:lnTo>
                  <a:lnTo>
                    <a:pt x="754" y="226"/>
                  </a:lnTo>
                  <a:lnTo>
                    <a:pt x="696" y="142"/>
                  </a:lnTo>
                  <a:lnTo>
                    <a:pt x="629" y="75"/>
                  </a:lnTo>
                  <a:lnTo>
                    <a:pt x="552" y="27"/>
                  </a:lnTo>
                  <a:lnTo>
                    <a:pt x="490" y="6"/>
                  </a:lnTo>
                  <a:lnTo>
                    <a:pt x="447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03" y="0"/>
                  </a:lnTo>
                  <a:lnTo>
                    <a:pt x="360" y="6"/>
                  </a:lnTo>
                  <a:lnTo>
                    <a:pt x="300" y="27"/>
                  </a:lnTo>
                  <a:lnTo>
                    <a:pt x="223" y="75"/>
                  </a:lnTo>
                  <a:lnTo>
                    <a:pt x="154" y="142"/>
                  </a:lnTo>
                  <a:lnTo>
                    <a:pt x="97" y="226"/>
                  </a:lnTo>
                  <a:lnTo>
                    <a:pt x="52" y="326"/>
                  </a:lnTo>
                  <a:lnTo>
                    <a:pt x="20" y="439"/>
                  </a:lnTo>
                  <a:lnTo>
                    <a:pt x="3" y="561"/>
                  </a:lnTo>
                  <a:lnTo>
                    <a:pt x="0" y="6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838200" y="2208213"/>
              <a:ext cx="1557338" cy="2616200"/>
            </a:xfrm>
            <a:custGeom>
              <a:avLst/>
              <a:gdLst>
                <a:gd name="T0" fmla="*/ 424 w 3927"/>
                <a:gd name="T1" fmla="*/ 0 h 6592"/>
                <a:gd name="T2" fmla="*/ 424 w 3927"/>
                <a:gd name="T3" fmla="*/ 0 h 6592"/>
                <a:gd name="T4" fmla="*/ 424 w 3927"/>
                <a:gd name="T5" fmla="*/ 0 h 6592"/>
                <a:gd name="T6" fmla="*/ 424 w 3927"/>
                <a:gd name="T7" fmla="*/ 0 h 6592"/>
                <a:gd name="T8" fmla="*/ 402 w 3927"/>
                <a:gd name="T9" fmla="*/ 1 h 6592"/>
                <a:gd name="T10" fmla="*/ 359 w 3927"/>
                <a:gd name="T11" fmla="*/ 6 h 6592"/>
                <a:gd name="T12" fmla="*/ 297 w 3927"/>
                <a:gd name="T13" fmla="*/ 27 h 6592"/>
                <a:gd name="T14" fmla="*/ 222 w 3927"/>
                <a:gd name="T15" fmla="*/ 72 h 6592"/>
                <a:gd name="T16" fmla="*/ 153 w 3927"/>
                <a:gd name="T17" fmla="*/ 138 h 6592"/>
                <a:gd name="T18" fmla="*/ 96 w 3927"/>
                <a:gd name="T19" fmla="*/ 221 h 6592"/>
                <a:gd name="T20" fmla="*/ 51 w 3927"/>
                <a:gd name="T21" fmla="*/ 320 h 6592"/>
                <a:gd name="T22" fmla="*/ 18 w 3927"/>
                <a:gd name="T23" fmla="*/ 430 h 6592"/>
                <a:gd name="T24" fmla="*/ 1 w 3927"/>
                <a:gd name="T25" fmla="*/ 552 h 6592"/>
                <a:gd name="T26" fmla="*/ 0 w 3927"/>
                <a:gd name="T27" fmla="*/ 615 h 6592"/>
                <a:gd name="T28" fmla="*/ 0 w 3927"/>
                <a:gd name="T29" fmla="*/ 615 h 6592"/>
                <a:gd name="T30" fmla="*/ 0 w 3927"/>
                <a:gd name="T31" fmla="*/ 5662 h 6592"/>
                <a:gd name="T32" fmla="*/ 1751 w 3927"/>
                <a:gd name="T33" fmla="*/ 6592 h 6592"/>
                <a:gd name="T34" fmla="*/ 3502 w 3927"/>
                <a:gd name="T35" fmla="*/ 5662 h 6592"/>
                <a:gd name="T36" fmla="*/ 3502 w 3927"/>
                <a:gd name="T37" fmla="*/ 624 h 6592"/>
                <a:gd name="T38" fmla="*/ 3502 w 3927"/>
                <a:gd name="T39" fmla="*/ 624 h 6592"/>
                <a:gd name="T40" fmla="*/ 3504 w 3927"/>
                <a:gd name="T41" fmla="*/ 561 h 6592"/>
                <a:gd name="T42" fmla="*/ 3522 w 3927"/>
                <a:gd name="T43" fmla="*/ 439 h 6592"/>
                <a:gd name="T44" fmla="*/ 3553 w 3927"/>
                <a:gd name="T45" fmla="*/ 326 h 6592"/>
                <a:gd name="T46" fmla="*/ 3600 w 3927"/>
                <a:gd name="T47" fmla="*/ 226 h 6592"/>
                <a:gd name="T48" fmla="*/ 3657 w 3927"/>
                <a:gd name="T49" fmla="*/ 142 h 6592"/>
                <a:gd name="T50" fmla="*/ 3725 w 3927"/>
                <a:gd name="T51" fmla="*/ 75 h 6592"/>
                <a:gd name="T52" fmla="*/ 3800 w 3927"/>
                <a:gd name="T53" fmla="*/ 27 h 6592"/>
                <a:gd name="T54" fmla="*/ 3863 w 3927"/>
                <a:gd name="T55" fmla="*/ 6 h 6592"/>
                <a:gd name="T56" fmla="*/ 3905 w 3927"/>
                <a:gd name="T57" fmla="*/ 0 h 6592"/>
                <a:gd name="T58" fmla="*/ 3927 w 3927"/>
                <a:gd name="T59" fmla="*/ 0 h 6592"/>
                <a:gd name="T60" fmla="*/ 3927 w 3927"/>
                <a:gd name="T61" fmla="*/ 0 h 6592"/>
                <a:gd name="T62" fmla="*/ 424 w 3927"/>
                <a:gd name="T63" fmla="*/ 0 h 6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27" h="6592">
                  <a:moveTo>
                    <a:pt x="424" y="0"/>
                  </a:moveTo>
                  <a:lnTo>
                    <a:pt x="424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02" y="1"/>
                  </a:lnTo>
                  <a:lnTo>
                    <a:pt x="359" y="6"/>
                  </a:lnTo>
                  <a:lnTo>
                    <a:pt x="297" y="27"/>
                  </a:lnTo>
                  <a:lnTo>
                    <a:pt x="222" y="72"/>
                  </a:lnTo>
                  <a:lnTo>
                    <a:pt x="153" y="138"/>
                  </a:lnTo>
                  <a:lnTo>
                    <a:pt x="96" y="221"/>
                  </a:lnTo>
                  <a:lnTo>
                    <a:pt x="51" y="320"/>
                  </a:lnTo>
                  <a:lnTo>
                    <a:pt x="18" y="430"/>
                  </a:lnTo>
                  <a:lnTo>
                    <a:pt x="1" y="552"/>
                  </a:lnTo>
                  <a:lnTo>
                    <a:pt x="0" y="615"/>
                  </a:lnTo>
                  <a:lnTo>
                    <a:pt x="0" y="615"/>
                  </a:lnTo>
                  <a:lnTo>
                    <a:pt x="0" y="5662"/>
                  </a:lnTo>
                  <a:lnTo>
                    <a:pt x="1751" y="6592"/>
                  </a:lnTo>
                  <a:lnTo>
                    <a:pt x="3502" y="5662"/>
                  </a:lnTo>
                  <a:lnTo>
                    <a:pt x="3502" y="624"/>
                  </a:lnTo>
                  <a:lnTo>
                    <a:pt x="3502" y="624"/>
                  </a:lnTo>
                  <a:lnTo>
                    <a:pt x="3504" y="561"/>
                  </a:lnTo>
                  <a:lnTo>
                    <a:pt x="3522" y="439"/>
                  </a:lnTo>
                  <a:lnTo>
                    <a:pt x="3553" y="326"/>
                  </a:lnTo>
                  <a:lnTo>
                    <a:pt x="3600" y="226"/>
                  </a:lnTo>
                  <a:lnTo>
                    <a:pt x="3657" y="142"/>
                  </a:lnTo>
                  <a:lnTo>
                    <a:pt x="3725" y="75"/>
                  </a:lnTo>
                  <a:lnTo>
                    <a:pt x="3800" y="27"/>
                  </a:lnTo>
                  <a:lnTo>
                    <a:pt x="3863" y="6"/>
                  </a:lnTo>
                  <a:lnTo>
                    <a:pt x="3905" y="0"/>
                  </a:lnTo>
                  <a:lnTo>
                    <a:pt x="3927" y="0"/>
                  </a:lnTo>
                  <a:lnTo>
                    <a:pt x="3927" y="0"/>
                  </a:lnTo>
                  <a:lnTo>
                    <a:pt x="4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685590" y="3000121"/>
            <a:ext cx="143257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Laboratory Testing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41275" y="3014964"/>
            <a:ext cx="1257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Result Transmission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66374" y="3004037"/>
            <a:ext cx="11557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n-US" sz="1400" b="1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Treatment Initiation</a:t>
            </a:r>
          </a:p>
        </p:txBody>
      </p:sp>
    </p:spTree>
    <p:extLst>
      <p:ext uri="{BB962C8B-B14F-4D97-AF65-F5344CB8AC3E}">
        <p14:creationId xmlns:p14="http://schemas.microsoft.com/office/powerpoint/2010/main" val="191711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4D9B1A-46AC-4B74-8B78-9A7FD8292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36" y="1390904"/>
            <a:ext cx="3009434" cy="2257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2AC84D-8B6D-40F9-8359-85C93D62F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706" y="1621239"/>
            <a:ext cx="2046044" cy="2728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F382F1-7D2F-4A15-B2BA-7B63448BD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375" y="2739424"/>
            <a:ext cx="2422815" cy="181711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1FF8A86-2E34-489E-B43E-7CAD94A4F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9548" y="674595"/>
            <a:ext cx="3204903" cy="469603"/>
          </a:xfrm>
        </p:spPr>
        <p:txBody>
          <a:bodyPr>
            <a:noAutofit/>
          </a:bodyPr>
          <a:lstStyle/>
          <a:p>
            <a:r>
              <a:rPr lang="en-US" sz="3200" dirty="0"/>
              <a:t>Process Mapping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352CD4-E44C-4AE8-AA60-D68C56004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A85E74-CFD1-43C2-9168-DB4B3F980C18}" type="slidenum">
              <a:rPr lang="en-US">
                <a:solidFill>
                  <a:srgbClr val="000000"/>
                </a:solidFill>
                <a:latin typeface="Trebuchet MS"/>
              </a:rPr>
              <a:pPr defTabSz="685800"/>
              <a:t>9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B7EC5B-E81F-42CD-B866-410FF79360F8}"/>
              </a:ext>
            </a:extLst>
          </p:cNvPr>
          <p:cNvSpPr txBox="1"/>
          <p:nvPr/>
        </p:nvSpPr>
        <p:spPr>
          <a:xfrm>
            <a:off x="836305" y="4352104"/>
            <a:ext cx="2010102" cy="30008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LARC Workbook  P. 38-40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51C9E8-6212-469B-A9E8-36C5AB34B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62" y="5051906"/>
            <a:ext cx="504145" cy="4935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D0101C-4FE0-47E3-8D8D-1AAFE761B2A5}"/>
              </a:ext>
            </a:extLst>
          </p:cNvPr>
          <p:cNvSpPr txBox="1"/>
          <p:nvPr/>
        </p:nvSpPr>
        <p:spPr>
          <a:xfrm>
            <a:off x="1004607" y="5314745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Learning Session I PowerPoint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30CE4-FCF1-4DC0-9857-396853981907}"/>
              </a:ext>
            </a:extLst>
          </p:cNvPr>
          <p:cNvSpPr txBox="1"/>
          <p:nvPr/>
        </p:nvSpPr>
        <p:spPr>
          <a:xfrm>
            <a:off x="685803" y="4675996"/>
            <a:ext cx="5124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https://www.larccqi.org/uploads/resources/LARC-3.0-WORKBOOK.pdf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292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ICQ! Theme-BLUE-v2-rev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-v2-rev" id="{18E0F25F-2C73-43D3-B831-1A204B32B847}" vid="{E7FBC6FC-839B-43A7-87D0-41DFFC8982ED}"/>
    </a:ext>
  </a:extLst>
</a:theme>
</file>

<file path=ppt/theme/theme3.xml><?xml version="1.0" encoding="utf-8"?>
<a:theme xmlns:a="http://schemas.openxmlformats.org/drawingml/2006/main" name="CLICQ! Theme-BLUE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" id="{1B46FE36-B116-4D27-A33C-BE7CFC810C11}" vid="{6F12409C-2A85-4602-8E1F-2ED8A261320B}"/>
    </a:ext>
  </a:extLst>
</a:theme>
</file>

<file path=ppt/theme/theme4.xml><?xml version="1.0" encoding="utf-8"?>
<a:theme xmlns:a="http://schemas.openxmlformats.org/drawingml/2006/main" name="1_CLICQ! Theme-BLUE-v2-rev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-v2-rev" id="{18E0F25F-2C73-43D3-B831-1A204B32B847}" vid="{E7FBC6FC-839B-43A7-87D0-41DFFC8982ED}"/>
    </a:ext>
  </a:extLst>
</a:theme>
</file>

<file path=ppt/theme/theme5.xml><?xml version="1.0" encoding="utf-8"?>
<a:theme xmlns:a="http://schemas.openxmlformats.org/drawingml/2006/main" name="1_CLICQ! Theme-BLUE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" id="{1B46FE36-B116-4D27-A33C-BE7CFC810C11}" vid="{6F12409C-2A85-4602-8E1F-2ED8A261320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3386</TotalTime>
  <Words>1114</Words>
  <Application>Microsoft Office PowerPoint</Application>
  <PresentationFormat>On-screen Show (16:10)</PresentationFormat>
  <Paragraphs>192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Comic Sans MS</vt:lpstr>
      <vt:lpstr>Courier New</vt:lpstr>
      <vt:lpstr>Gill Sans MT</vt:lpstr>
      <vt:lpstr>Impact</vt:lpstr>
      <vt:lpstr>Times New Roman</vt:lpstr>
      <vt:lpstr>Trebuchet MS</vt:lpstr>
      <vt:lpstr>Wingdings</vt:lpstr>
      <vt:lpstr>1_Office Theme</vt:lpstr>
      <vt:lpstr>CLICQ! Theme-BLUE-v2-rev</vt:lpstr>
      <vt:lpstr>CLICQ! Theme-BLUE</vt:lpstr>
      <vt:lpstr>1_CLICQ! Theme-BLUE-v2-rev</vt:lpstr>
      <vt:lpstr>1_CLICQ! Theme-BLUE</vt:lpstr>
      <vt:lpstr>Learning Session 1  Process Mapping Activities I and II </vt:lpstr>
      <vt:lpstr>PowerPoint Presentation</vt:lpstr>
      <vt:lpstr>Rationale</vt:lpstr>
      <vt:lpstr>Guiding Principles for Quality Assurance </vt:lpstr>
      <vt:lpstr>Process</vt:lpstr>
      <vt:lpstr>Mapping the Process</vt:lpstr>
      <vt:lpstr>PowerPoint Presentation</vt:lpstr>
      <vt:lpstr>PowerPoint Presentation</vt:lpstr>
      <vt:lpstr>Process Mapping</vt:lpstr>
      <vt:lpstr>PowerPoint Presentation</vt:lpstr>
      <vt:lpstr>Process Mapping Guide</vt:lpstr>
      <vt:lpstr>Process Mapping</vt:lpstr>
      <vt:lpstr>Process Mapping</vt:lpstr>
      <vt:lpstr>Process Mapping</vt:lpstr>
      <vt:lpstr>Activity: Process Mapping – Part I </vt:lpstr>
      <vt:lpstr>INPUTS, OUTPUTS, OUTCOMES, QUALITY INDICATORS FOR EACH PHASE  </vt:lpstr>
      <vt:lpstr>Activity: Process Mapping – Part II</vt:lpstr>
      <vt:lpstr>Process Table Template</vt:lpstr>
      <vt:lpstr>Example Process Table</vt:lpstr>
      <vt:lpstr>Summary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Raji</dc:creator>
  <cp:lastModifiedBy>Dawson, Jamie (CDC/DDPHSIS/CGH/DGHT)</cp:lastModifiedBy>
  <cp:revision>173</cp:revision>
  <dcterms:created xsi:type="dcterms:W3CDTF">2017-07-10T08:20:19Z</dcterms:created>
  <dcterms:modified xsi:type="dcterms:W3CDTF">2022-02-16T21:01:32Z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2020-12-24T17:26:30Z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b5a05678-3ff2-4ff2-8336-de282a5e86ff</vt:lpwstr>
  </property>
  <property fmtid="{D5CDD505-2E9C-101B-9397-08002B2CF9AE}" pid="8" name="MSIP_Label_8af03ff0-41c5-4c41-b55e-fabb8fae94be_ContentBits">
    <vt:lpwstr>0</vt:lpwstr>
  </property>
</Properties>
</file>